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0" r:id="rId3"/>
    <p:sldId id="259" r:id="rId4"/>
    <p:sldId id="261" r:id="rId5"/>
    <p:sldId id="260" r:id="rId6"/>
    <p:sldId id="262" r:id="rId7"/>
    <p:sldId id="263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 rtl="0"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>
              <a:defRPr sz="5400"/>
            </a:lvl1pPr>
          </a:lstStyle>
          <a:p>
            <a:pPr rtl="0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5627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>
              <a:defRPr sz="2400"/>
            </a:lvl1pPr>
          </a:lstStyle>
          <a:p>
            <a:pPr rtl="0"/>
            <a:r>
              <a:rPr lang="en-US" smtClean="0"/>
              <a:t>Click to edit Master title style</a:t>
            </a:r>
            <a:endParaRPr lang="en-gb"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smtClean="0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BB8FA2CE-C9E0-46D4-953D-99F152C49C46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1026BA4-855A-499D-8190-1464AA8478FE}" type="datetimeFigureOut">
              <a:rPr lang="en-GB" smtClean="0"/>
              <a:t>03/06/2020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44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n-US" smtClean="0"/>
              <a:t>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>
              <a:defRPr/>
            </a:lvl1pPr>
          </a:lstStyle>
          <a:p>
            <a:fld id="{BB8FA2CE-C9E0-46D4-953D-99F152C49C46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/>
          <a:p>
            <a:fld id="{C1026BA4-855A-499D-8190-1464AA8478FE}" type="datetimeFigureOut">
              <a:rPr lang="en-GB" smtClean="0"/>
              <a:t>03/06/2020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1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en-US" smtClean="0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BB8FA2CE-C9E0-46D4-953D-99F152C49C46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1026BA4-855A-499D-8190-1464AA8478FE}" type="datetimeFigureOut">
              <a:rPr lang="en-GB" smtClean="0"/>
              <a:t>03/06/2020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0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n-US" smtClean="0"/>
              <a:t>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BB8FA2CE-C9E0-46D4-953D-99F152C49C46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1026BA4-855A-499D-8190-1464AA8478FE}" type="datetimeFigureOut">
              <a:rPr lang="en-GB" smtClean="0"/>
              <a:t>03/06/2020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196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en-US" smtClean="0"/>
              <a:t>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BB8FA2CE-C9E0-46D4-953D-99F152C49C46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1026BA4-855A-499D-8190-1464AA8478FE}" type="datetimeFigureOut">
              <a:rPr lang="en-GB" smtClean="0"/>
              <a:t>03/06/2020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505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-US" smtClean="0"/>
              <a:t>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BB8FA2CE-C9E0-46D4-953D-99F152C49C46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1026BA4-855A-499D-8190-1464AA8478FE}" type="datetimeFigureOut">
              <a:rPr lang="en-GB" smtClean="0"/>
              <a:t>03/06/2020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038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>
              <a:defRPr sz="4400"/>
            </a:lvl1pPr>
          </a:lstStyle>
          <a:p>
            <a:pPr rtl="0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803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en-US" smtClean="0"/>
              <a:t>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en-US" smtClean="0"/>
              <a:t>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BB8FA2CE-C9E0-46D4-953D-99F152C49C46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1026BA4-855A-499D-8190-1464AA8478FE}" type="datetimeFigureOut">
              <a:rPr lang="en-GB" smtClean="0"/>
              <a:t>03/06/2020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76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en-US" smtClean="0"/>
              <a:t>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en-US" smtClean="0"/>
              <a:t>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BB8FA2CE-C9E0-46D4-953D-99F152C49C4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1026BA4-855A-499D-8190-1464AA8478FE}" type="datetimeFigureOut">
              <a:rPr lang="en-GB" smtClean="0"/>
              <a:t>03/06/2020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364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BB8FA2CE-C9E0-46D4-953D-99F152C49C46}" type="slidenum">
              <a:rPr lang="en-GB" smtClean="0"/>
              <a:t>‹#›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1026BA4-855A-499D-8190-1464AA8478FE}" type="datetimeFigureOut">
              <a:rPr lang="en-GB" smtClean="0"/>
              <a:t>03/06/2020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39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BB8FA2CE-C9E0-46D4-953D-99F152C49C4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GB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1026BA4-855A-499D-8190-1464AA8478FE}" type="datetimeFigureOut">
              <a:rPr lang="en-GB" smtClean="0"/>
              <a:t>03/06/2020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249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n-US" smtClean="0"/>
              <a:t>Click to edit Master title style</a:t>
            </a:r>
            <a:endParaRPr lang="en-gb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smtClean="0"/>
              <a:t>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smtClean="0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BB8FA2CE-C9E0-46D4-953D-99F152C49C46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1026BA4-855A-499D-8190-1464AA8478FE}" type="datetimeFigureOut">
              <a:rPr lang="en-GB" smtClean="0"/>
              <a:t>03/06/2020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934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smtClean="0"/>
              <a:t>Click to edit Master title style</a:t>
            </a:r>
            <a:endParaRPr lang="en-gb"/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smtClean="0"/>
              <a:t>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smtClean="0"/>
              <a:t>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smtClean="0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BB8FA2CE-C9E0-46D4-953D-99F152C49C46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1026BA4-855A-499D-8190-1464AA8478FE}" type="datetimeFigureOut">
              <a:rPr lang="en-GB" smtClean="0"/>
              <a:t>03/06/2020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105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-gb"/>
              <a:t>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BB8FA2CE-C9E0-46D4-953D-99F152C49C46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C1026BA4-855A-499D-8190-1464AA8478FE}" type="datetimeFigureOut">
              <a:rPr lang="en-GB" smtClean="0"/>
              <a:t>03/06/2020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014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oxfordowl.co.uk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twinkl.co.uk/resource/t-t-11903-eyfs-all-about-postcards-powerpoin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0577" y="138289"/>
            <a:ext cx="8782756" cy="1289756"/>
          </a:xfrm>
        </p:spPr>
        <p:txBody>
          <a:bodyPr rtlCol="0"/>
          <a:lstStyle/>
          <a:p>
            <a:pPr rtl="0"/>
            <a:r>
              <a:rPr lang="en-GB" dirty="0" smtClean="0">
                <a:solidFill>
                  <a:schemeClr val="accent5"/>
                </a:solidFill>
              </a:rPr>
              <a:t>P1 June </a:t>
            </a:r>
            <a:r>
              <a:rPr lang="en-GB" dirty="0" err="1" smtClean="0">
                <a:solidFill>
                  <a:schemeClr val="accent5"/>
                </a:solidFill>
              </a:rPr>
              <a:t>Homelearning</a:t>
            </a:r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8711" y="1638300"/>
            <a:ext cx="6461184" cy="914400"/>
          </a:xfrm>
        </p:spPr>
        <p:txBody>
          <a:bodyPr rtlCol="0">
            <a:noAutofit/>
          </a:bodyPr>
          <a:lstStyle/>
          <a:p>
            <a:pPr algn="ctr" rtl="0"/>
            <a:r>
              <a:rPr lang="en-gb" sz="4800" dirty="0" smtClean="0">
                <a:solidFill>
                  <a:srgbClr val="00B050"/>
                </a:solidFill>
              </a:rPr>
              <a:t>UP </a:t>
            </a:r>
            <a:r>
              <a:rPr lang="en-gb" sz="4800" dirty="0" err="1" smtClean="0">
                <a:solidFill>
                  <a:srgbClr val="00B050"/>
                </a:solidFill>
              </a:rPr>
              <a:t>UP</a:t>
            </a:r>
            <a:r>
              <a:rPr lang="en-gb" sz="4800" dirty="0" smtClean="0">
                <a:solidFill>
                  <a:srgbClr val="00B050"/>
                </a:solidFill>
              </a:rPr>
              <a:t> AND AWAY!</a:t>
            </a:r>
            <a:endParaRPr lang="en-gb" sz="4800" dirty="0">
              <a:solidFill>
                <a:srgbClr val="00B050"/>
              </a:solidFill>
            </a:endParaRPr>
          </a:p>
        </p:txBody>
      </p:sp>
      <p:pic>
        <p:nvPicPr>
          <p:cNvPr id="5" name="Picture 4" descr="Air Balloon PNG Clipart | PNG All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895" y="138289"/>
            <a:ext cx="2690180" cy="39144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84326" y="2762955"/>
            <a:ext cx="62241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accent6">
                    <a:lumMod val="75000"/>
                  </a:schemeClr>
                </a:solidFill>
              </a:rPr>
              <a:t>Literacy Activities</a:t>
            </a:r>
          </a:p>
          <a:p>
            <a:pPr algn="ctr"/>
            <a:endParaRPr lang="en-GB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24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578" t="15309" r="15010" b="16495"/>
          <a:stretch/>
        </p:blipFill>
        <p:spPr>
          <a:xfrm>
            <a:off x="191483" y="120891"/>
            <a:ext cx="11796468" cy="624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34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oviembre | 2019 | El blog de primaria del CEIP Guindaler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833" y="277990"/>
            <a:ext cx="5715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96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0"/>
            <a:ext cx="10058402" cy="677333"/>
          </a:xfrm>
        </p:spPr>
        <p:txBody>
          <a:bodyPr rtlCol="0"/>
          <a:lstStyle/>
          <a:p>
            <a:pPr algn="ctr" rtl="0"/>
            <a:r>
              <a:rPr lang="en-gb" dirty="0" smtClean="0"/>
              <a:t>June P1 learning 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>
              <a:solidFill>
                <a:srgbClr val="7030A0"/>
              </a:solidFill>
              <a:latin typeface="SassoonPrimaryInfant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6492" t="11133" r="19868" b="14792"/>
          <a:stretch/>
        </p:blipFill>
        <p:spPr>
          <a:xfrm>
            <a:off x="214092" y="677333"/>
            <a:ext cx="9218172" cy="60324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42311" y="1825625"/>
            <a:ext cx="2178756" cy="203132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This is an overview of the work that would be completed under normal circumstances in school.  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76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Daisy is learning to ask questions.  Do you know question words?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Teacher's Pet - W? Questions Posters - FREE Classroom Display ...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124" y="1524000"/>
            <a:ext cx="7186965" cy="5085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58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6190" y="936978"/>
            <a:ext cx="10058402" cy="12192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 question ends with a question mark.  Can you write one?  Maybe you can make a question mark with playdough or write it on the </a:t>
            </a:r>
            <a:r>
              <a:rPr lang="en-GB" dirty="0" smtClean="0"/>
              <a:t>ground with chalk?</a:t>
            </a:r>
            <a:endParaRPr lang="en-GB" dirty="0"/>
          </a:p>
        </p:txBody>
      </p:sp>
      <p:pic>
        <p:nvPicPr>
          <p:cNvPr id="4" name="Content Placeholder 3" descr="Organizing | Basic Reading and Writ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458" y="2156178"/>
            <a:ext cx="3810000" cy="3403600"/>
          </a:xfrm>
        </p:spPr>
      </p:pic>
      <p:pic>
        <p:nvPicPr>
          <p:cNvPr id="5" name="Picture 4" descr="Playdough Typeface - Punctuation question mark | Chank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80" y="2156178"/>
            <a:ext cx="2948421" cy="3482334"/>
          </a:xfrm>
          <a:prstGeom prst="rect">
            <a:avLst/>
          </a:prstGeom>
        </p:spPr>
      </p:pic>
      <p:pic>
        <p:nvPicPr>
          <p:cNvPr id="6" name="Picture 5" descr="Beyond Survivor - The Wounded Warrior Blog: Don't Ignore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987" y="2373345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55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410" y="813457"/>
            <a:ext cx="11789834" cy="12192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Have a go at writing some questions before you read a new book. (you can write the question words and your adult can help with the tricky words)  ‘Finding out’ books are called Non Fiction books.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 descr="https://images-na.ssl-images-amazon.com/images/I/51XQZ1PNQ3L._SX447_BO1,204,203,200_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295" y="2792411"/>
            <a:ext cx="3556434" cy="376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519841" y="1939660"/>
            <a:ext cx="3127023" cy="2099733"/>
          </a:xfrm>
          <a:prstGeom prst="wedgeEllipseCallout">
            <a:avLst>
              <a:gd name="adj1" fmla="val 55701"/>
              <a:gd name="adj2" fmla="val 329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rgbClr val="FFFF00"/>
                </a:solidFill>
                <a:latin typeface="SassoonPrimaryInfant" pitchFamily="2" charset="0"/>
              </a:rPr>
              <a:t>How</a:t>
            </a:r>
            <a:r>
              <a:rPr lang="en-GB" sz="2800" dirty="0" smtClean="0">
                <a:latin typeface="SassoonPrimaryInfant" pitchFamily="2" charset="0"/>
              </a:rPr>
              <a:t> many </a:t>
            </a:r>
            <a:r>
              <a:rPr lang="en-GB" sz="2800" dirty="0" err="1" smtClean="0">
                <a:latin typeface="SassoonPrimaryInfant" pitchFamily="2" charset="0"/>
              </a:rPr>
              <a:t>minibeasts</a:t>
            </a:r>
            <a:r>
              <a:rPr lang="en-GB" sz="2800" dirty="0" smtClean="0">
                <a:latin typeface="SassoonPrimaryInfant" pitchFamily="2" charset="0"/>
              </a:rPr>
              <a:t> are in this book?</a:t>
            </a:r>
            <a:endParaRPr lang="en-GB" sz="2800" dirty="0">
              <a:latin typeface="SassoonPrimaryInfant" pitchFamily="2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7878917" y="2199745"/>
            <a:ext cx="3127023" cy="2099733"/>
          </a:xfrm>
          <a:prstGeom prst="wedgeEllipseCallout">
            <a:avLst>
              <a:gd name="adj1" fmla="val -54768"/>
              <a:gd name="adj2" fmla="val 479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rgbClr val="FFFF00"/>
                </a:solidFill>
                <a:latin typeface="SassoonPrimaryInfant" pitchFamily="2" charset="0"/>
              </a:rPr>
              <a:t>What</a:t>
            </a:r>
            <a:r>
              <a:rPr lang="en-GB" sz="2800" dirty="0" smtClean="0">
                <a:latin typeface="SassoonPrimaryInfant" pitchFamily="2" charset="0"/>
              </a:rPr>
              <a:t> do most </a:t>
            </a:r>
            <a:r>
              <a:rPr lang="en-GB" sz="2800" dirty="0" err="1" smtClean="0">
                <a:latin typeface="SassoonPrimaryInfant" pitchFamily="2" charset="0"/>
              </a:rPr>
              <a:t>minibeasts</a:t>
            </a:r>
            <a:r>
              <a:rPr lang="en-GB" sz="2800" dirty="0" smtClean="0">
                <a:latin typeface="SassoonPrimaryInfant" pitchFamily="2" charset="0"/>
              </a:rPr>
              <a:t> eat?</a:t>
            </a:r>
            <a:endParaRPr lang="en-GB" sz="2800" dirty="0">
              <a:latin typeface="SassoonPrimaryInfant" pitchFamily="2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7996591" y="4673598"/>
            <a:ext cx="3127023" cy="2099733"/>
          </a:xfrm>
          <a:prstGeom prst="wedgeEllipseCallout">
            <a:avLst>
              <a:gd name="adj1" fmla="val -69930"/>
              <a:gd name="adj2" fmla="val 87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rgbClr val="FFFF00"/>
                </a:solidFill>
                <a:latin typeface="SassoonPrimaryInfant" pitchFamily="2" charset="0"/>
              </a:rPr>
              <a:t>Where </a:t>
            </a:r>
            <a:r>
              <a:rPr lang="en-GB" sz="2800" dirty="0" smtClean="0">
                <a:solidFill>
                  <a:schemeClr val="bg1"/>
                </a:solidFill>
                <a:latin typeface="SassoonPrimaryInfant" pitchFamily="2" charset="0"/>
              </a:rPr>
              <a:t>do ladybirds live?</a:t>
            </a:r>
            <a:endParaRPr lang="en-GB" sz="2800" dirty="0">
              <a:solidFill>
                <a:schemeClr val="bg1"/>
              </a:solidFill>
              <a:latin typeface="SassoonPrimaryInfant" pitchFamily="2" charset="0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255410" y="4455053"/>
            <a:ext cx="3127023" cy="2099733"/>
          </a:xfrm>
          <a:prstGeom prst="wedgeEllipseCallout">
            <a:avLst>
              <a:gd name="adj1" fmla="val 65449"/>
              <a:gd name="adj2" fmla="val 221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rgbClr val="FFFF00"/>
                </a:solidFill>
                <a:latin typeface="SassoonPrimaryInfant" pitchFamily="2" charset="0"/>
              </a:rPr>
              <a:t>Why </a:t>
            </a:r>
            <a:r>
              <a:rPr lang="en-GB" sz="2800" dirty="0" smtClean="0">
                <a:solidFill>
                  <a:schemeClr val="bg1"/>
                </a:solidFill>
                <a:latin typeface="SassoonPrimaryInfant" pitchFamily="2" charset="0"/>
              </a:rPr>
              <a:t>do bees sometimes sting?</a:t>
            </a:r>
            <a:endParaRPr lang="en-GB" sz="2800" dirty="0">
              <a:solidFill>
                <a:schemeClr val="bg1"/>
              </a:solidFill>
              <a:latin typeface="SassoonPrimary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93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64" y="702054"/>
            <a:ext cx="12018610" cy="12192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002060"/>
                </a:solidFill>
                <a:latin typeface="SassoonPrimaryInfant" pitchFamily="2" charset="0"/>
              </a:rPr>
              <a:t/>
            </a:r>
            <a:br>
              <a:rPr lang="en-GB" dirty="0" smtClean="0">
                <a:solidFill>
                  <a:srgbClr val="002060"/>
                </a:solidFill>
                <a:latin typeface="SassoonPrimaryInfant" pitchFamily="2" charset="0"/>
              </a:rPr>
            </a:br>
            <a:r>
              <a:rPr lang="en-GB" dirty="0">
                <a:solidFill>
                  <a:srgbClr val="002060"/>
                </a:solidFill>
                <a:latin typeface="SassoonPrimaryInfant" pitchFamily="2" charset="0"/>
              </a:rPr>
              <a:t/>
            </a:r>
            <a:br>
              <a:rPr lang="en-GB" dirty="0">
                <a:solidFill>
                  <a:srgbClr val="002060"/>
                </a:solidFill>
                <a:latin typeface="SassoonPrimaryInfant" pitchFamily="2" charset="0"/>
              </a:rPr>
            </a:br>
            <a:r>
              <a:rPr lang="en-GB" dirty="0" smtClean="0">
                <a:solidFill>
                  <a:srgbClr val="002060"/>
                </a:solidFill>
                <a:latin typeface="SassoonPrimaryInfant" pitchFamily="2" charset="0"/>
              </a:rPr>
              <a:t/>
            </a:r>
            <a:br>
              <a:rPr lang="en-GB" dirty="0" smtClean="0">
                <a:solidFill>
                  <a:srgbClr val="002060"/>
                </a:solidFill>
                <a:latin typeface="SassoonPrimaryInfant" pitchFamily="2" charset="0"/>
              </a:rPr>
            </a:br>
            <a:r>
              <a:rPr lang="en-GB" dirty="0">
                <a:solidFill>
                  <a:srgbClr val="002060"/>
                </a:solidFill>
                <a:latin typeface="SassoonPrimaryInfant" pitchFamily="2" charset="0"/>
              </a:rPr>
              <a:t/>
            </a:r>
            <a:br>
              <a:rPr lang="en-GB" dirty="0">
                <a:solidFill>
                  <a:srgbClr val="002060"/>
                </a:solidFill>
                <a:latin typeface="SassoonPrimaryInfant" pitchFamily="2" charset="0"/>
              </a:rPr>
            </a:br>
            <a:r>
              <a:rPr lang="en-GB" dirty="0" smtClean="0">
                <a:solidFill>
                  <a:srgbClr val="002060"/>
                </a:solidFill>
                <a:latin typeface="SassoonPrimaryInfant" pitchFamily="2" charset="0"/>
              </a:rPr>
              <a:t/>
            </a:r>
            <a:br>
              <a:rPr lang="en-GB" dirty="0" smtClean="0">
                <a:solidFill>
                  <a:srgbClr val="002060"/>
                </a:solidFill>
                <a:latin typeface="SassoonPrimaryInfant" pitchFamily="2" charset="0"/>
              </a:rPr>
            </a:br>
            <a:r>
              <a:rPr lang="en-GB" dirty="0">
                <a:solidFill>
                  <a:srgbClr val="002060"/>
                </a:solidFill>
                <a:latin typeface="SassoonPrimaryInfant" pitchFamily="2" charset="0"/>
              </a:rPr>
              <a:t/>
            </a:r>
            <a:br>
              <a:rPr lang="en-GB" dirty="0">
                <a:solidFill>
                  <a:srgbClr val="002060"/>
                </a:solidFill>
                <a:latin typeface="SassoonPrimaryInfant" pitchFamily="2" charset="0"/>
              </a:rPr>
            </a:br>
            <a:r>
              <a:rPr lang="en-GB" dirty="0" smtClean="0">
                <a:solidFill>
                  <a:srgbClr val="002060"/>
                </a:solidFill>
                <a:latin typeface="SassoonPrimaryInfant" pitchFamily="2" charset="0"/>
              </a:rPr>
              <a:t>These non-fiction books can be found </a:t>
            </a:r>
            <a:r>
              <a:rPr lang="en-GB" dirty="0" smtClean="0">
                <a:solidFill>
                  <a:srgbClr val="002060"/>
                </a:solidFill>
                <a:latin typeface="SassoonPrimaryInfant" pitchFamily="2" charset="0"/>
                <a:hlinkClick r:id="rId2"/>
              </a:rPr>
              <a:t>www.oxfordowl.co.uk</a:t>
            </a:r>
            <a:r>
              <a:rPr lang="en-GB" dirty="0">
                <a:solidFill>
                  <a:srgbClr val="002060"/>
                </a:solidFill>
                <a:latin typeface="SassoonPrimaryInfant" pitchFamily="2" charset="0"/>
              </a:rPr>
              <a:t/>
            </a:r>
            <a:br>
              <a:rPr lang="en-GB" dirty="0">
                <a:solidFill>
                  <a:srgbClr val="002060"/>
                </a:solidFill>
                <a:latin typeface="SassoonPrimaryInfant" pitchFamily="2" charset="0"/>
              </a:rPr>
            </a:br>
            <a:r>
              <a:rPr lang="en-GB" dirty="0">
                <a:solidFill>
                  <a:srgbClr val="002060"/>
                </a:solidFill>
                <a:latin typeface="SassoonPrimaryInfant" pitchFamily="2" charset="0"/>
              </a:rPr>
              <a:t>Click on ‘my class login’ (this is a pink icon at the top right of the </a:t>
            </a:r>
            <a:r>
              <a:rPr lang="en-GB" dirty="0" smtClean="0">
                <a:solidFill>
                  <a:srgbClr val="002060"/>
                </a:solidFill>
                <a:latin typeface="SassoonPrimaryInfant" pitchFamily="2" charset="0"/>
              </a:rPr>
              <a:t>screen)</a:t>
            </a:r>
            <a:r>
              <a:rPr lang="en-GB" dirty="0" smtClean="0">
                <a:solidFill>
                  <a:srgbClr val="FF0000"/>
                </a:solidFill>
                <a:latin typeface="SassoonPrimaryInfant" pitchFamily="2" charset="0"/>
              </a:rPr>
              <a:t>Username</a:t>
            </a:r>
            <a:r>
              <a:rPr lang="en-GB" dirty="0">
                <a:solidFill>
                  <a:srgbClr val="FF0000"/>
                </a:solidFill>
                <a:latin typeface="SassoonPrimaryInfant" pitchFamily="2" charset="0"/>
              </a:rPr>
              <a:t>:  </a:t>
            </a:r>
            <a:r>
              <a:rPr lang="en-GB" dirty="0" smtClean="0">
                <a:solidFill>
                  <a:srgbClr val="FF0000"/>
                </a:solidFill>
                <a:latin typeface="SassoonPrimaryInfant" pitchFamily="2" charset="0"/>
              </a:rPr>
              <a:t>p1stpauls  Password</a:t>
            </a:r>
            <a:r>
              <a:rPr lang="en-GB" dirty="0">
                <a:solidFill>
                  <a:srgbClr val="FF0000"/>
                </a:solidFill>
                <a:latin typeface="SassoonPrimaryInfant" pitchFamily="2" charset="0"/>
              </a:rPr>
              <a:t>:  </a:t>
            </a:r>
            <a:r>
              <a:rPr lang="en-GB" dirty="0" err="1">
                <a:solidFill>
                  <a:srgbClr val="FF0000"/>
                </a:solidFill>
                <a:latin typeface="SassoonPrimaryInfant" pitchFamily="2" charset="0"/>
              </a:rPr>
              <a:t>readingisfun</a:t>
            </a:r>
            <a:r>
              <a:rPr lang="en-GB" dirty="0">
                <a:solidFill>
                  <a:srgbClr val="FF0000"/>
                </a:solidFill>
                <a:latin typeface="SassoonPrimaryInfant" pitchFamily="2" charset="0"/>
              </a:rPr>
              <a:t/>
            </a:r>
            <a:br>
              <a:rPr lang="en-GB" dirty="0">
                <a:solidFill>
                  <a:srgbClr val="FF0000"/>
                </a:solidFill>
                <a:latin typeface="SassoonPrimaryInfant" pitchFamily="2" charset="0"/>
              </a:rPr>
            </a:br>
            <a:endParaRPr lang="en-GB" dirty="0"/>
          </a:p>
        </p:txBody>
      </p:sp>
      <p:pic>
        <p:nvPicPr>
          <p:cNvPr id="3074" name="Picture 2" descr="https://cdn.oxfordowl.co.uk/ebooks/3082f6d0dd318f0b182c459f/images/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64" y="1921254"/>
            <a:ext cx="3230562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26989" t="25119" r="27108" b="15102"/>
          <a:stretch/>
        </p:blipFill>
        <p:spPr>
          <a:xfrm>
            <a:off x="3750198" y="1777392"/>
            <a:ext cx="3848458" cy="2817758"/>
          </a:xfrm>
          <a:prstGeom prst="rect">
            <a:avLst/>
          </a:prstGeom>
        </p:spPr>
      </p:pic>
      <p:pic>
        <p:nvPicPr>
          <p:cNvPr id="3076" name="Picture 4" descr="https://cdn.oxfordowl.co.uk/ebooks/72747a6da8b1cc005163efea/images/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728" y="1777393"/>
            <a:ext cx="4139799" cy="316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50198" y="5104435"/>
            <a:ext cx="82273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You can enjoy sharing these books with an adult. Be sure to ask lots of good questions!  I know that the P1 girls and boys are really good at this during our shared reading time.</a:t>
            </a:r>
            <a:endParaRPr lang="en-GB" dirty="0"/>
          </a:p>
        </p:txBody>
      </p:sp>
      <p:pic>
        <p:nvPicPr>
          <p:cNvPr id="6" name="Picture 5" descr="noviembre | 2019 | El blog de primaria del CEIP Guindalera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601" y="5743312"/>
            <a:ext cx="1078857" cy="107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51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390" y="-225777"/>
            <a:ext cx="10058402" cy="1219200"/>
          </a:xfrm>
        </p:spPr>
        <p:txBody>
          <a:bodyPr>
            <a:normAutofit/>
          </a:bodyPr>
          <a:lstStyle/>
          <a:p>
            <a:r>
              <a:rPr lang="en-GB" dirty="0" smtClean="0"/>
              <a:t>Daisy is learning to write a postcard.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993423"/>
            <a:ext cx="10058400" cy="4229100"/>
          </a:xfrm>
        </p:spPr>
        <p:txBody>
          <a:bodyPr/>
          <a:lstStyle/>
          <a:p>
            <a:r>
              <a:rPr lang="en-GB" dirty="0" smtClean="0"/>
              <a:t>Find out all about postcards here……</a:t>
            </a:r>
          </a:p>
          <a:p>
            <a:pPr marL="0" indent="0">
              <a:buNone/>
            </a:pPr>
            <a:r>
              <a:rPr lang="en-GB" sz="1800" dirty="0">
                <a:hlinkClick r:id="rId2"/>
              </a:rPr>
              <a:t>https://</a:t>
            </a:r>
            <a:r>
              <a:rPr lang="en-GB" sz="1800" dirty="0" smtClean="0">
                <a:hlinkClick r:id="rId2"/>
              </a:rPr>
              <a:t>www.twinkl.co.uk/resource/t-t-11903-eyfs-all-about-postcards-powerpoint</a:t>
            </a:r>
            <a:r>
              <a:rPr lang="en-GB" sz="1800" dirty="0" smtClean="0"/>
              <a:t>  </a:t>
            </a:r>
          </a:p>
          <a:p>
            <a:endParaRPr lang="en-GB" dirty="0"/>
          </a:p>
        </p:txBody>
      </p:sp>
      <p:pic>
        <p:nvPicPr>
          <p:cNvPr id="4102" name="Picture 6" descr="EYFS All About Postcards PowerPo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082" y="472723"/>
            <a:ext cx="2670527" cy="133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445" y="1919111"/>
            <a:ext cx="6585186" cy="493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72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0" descr="Portrait with 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1" y="6453189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1293814"/>
            <a:ext cx="720090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2279651" y="201613"/>
            <a:ext cx="7343775" cy="8699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6149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326" y="300038"/>
            <a:ext cx="70596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107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3022" t="14676" r="14565" b="16653"/>
          <a:stretch/>
        </p:blipFill>
        <p:spPr>
          <a:xfrm>
            <a:off x="1236632" y="1341805"/>
            <a:ext cx="9421793" cy="50234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111" y="180622"/>
            <a:ext cx="11322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Daisy and Teacher wrote this poem.  Read it with a grown up and talk about your own ideas.  What else could we have written?  Maybe have a go at your own summer senses poem.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588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Theme1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Custom 2">
      <a:majorFont>
        <a:latin typeface="SassoonPrimaryInfant"/>
        <a:ea typeface=""/>
        <a:cs typeface=""/>
      </a:majorFont>
      <a:minorFont>
        <a:latin typeface="SassoonPrimaryInfa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E23C3AF7-A9FC-4F1E-BAE9-7AF44D912A97}" vid="{502D527F-69CA-48D4-A8B1-9BA02126DCD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124</TotalTime>
  <Words>236</Words>
  <Application>Microsoft Office PowerPoint</Application>
  <PresentationFormat>Widescreen</PresentationFormat>
  <Paragraphs>18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SassoonPrimaryInfant</vt:lpstr>
      <vt:lpstr>Theme1</vt:lpstr>
      <vt:lpstr>P1 June Homelearning</vt:lpstr>
      <vt:lpstr>June P1 learning overview</vt:lpstr>
      <vt:lpstr>Daisy is learning to ask questions.  Do you know question words?</vt:lpstr>
      <vt:lpstr>A question ends with a question mark.  Can you write one?  Maybe you can make a question mark with playdough or write it on the ground with chalk?</vt:lpstr>
      <vt:lpstr>Have a go at writing some questions before you read a new book. (you can write the question words and your adult can help with the tricky words)  ‘Finding out’ books are called Non Fiction books.</vt:lpstr>
      <vt:lpstr>      These non-fiction books can be found www.oxfordowl.co.uk Click on ‘my class login’ (this is a pink icon at the top right of the screen)Username:  p1stpauls  Password:  readingisfun </vt:lpstr>
      <vt:lpstr>Daisy is learning to write a postcard.</vt:lpstr>
      <vt:lpstr>PowerPoint Presentation</vt:lpstr>
      <vt:lpstr>PowerPoint Presentation</vt:lpstr>
      <vt:lpstr>PowerPoint Presentation</vt:lpstr>
      <vt:lpstr>PowerPoint Presentation</vt:lpstr>
    </vt:vector>
  </TitlesOfParts>
  <Company>C2k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P1 June Homelearning</dc:title>
  <dc:creator>M Doherty</dc:creator>
  <cp:lastModifiedBy>M Doherty</cp:lastModifiedBy>
  <cp:revision>12</cp:revision>
  <dcterms:created xsi:type="dcterms:W3CDTF">2020-06-03T14:48:54Z</dcterms:created>
  <dcterms:modified xsi:type="dcterms:W3CDTF">2020-06-03T21:49:01Z</dcterms:modified>
</cp:coreProperties>
</file>