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48" y="284176"/>
            <a:ext cx="10790051" cy="1508760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chemeClr val="accent4">
                    <a:lumMod val="75000"/>
                  </a:schemeClr>
                </a:solidFill>
                <a:latin typeface="Cooper Black" panose="0208090404030B020404" pitchFamily="18" charset="0"/>
              </a:rPr>
              <a:t>Awesome work!</a:t>
            </a:r>
            <a:endParaRPr lang="en-GB" sz="7200" dirty="0">
              <a:solidFill>
                <a:schemeClr val="accent4">
                  <a:lumMod val="75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Content Placeholder 3" descr="Well Done! | Flickr - Photo Sharing!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253" y="393895"/>
            <a:ext cx="1730644" cy="1730644"/>
          </a:xfrm>
        </p:spPr>
      </p:pic>
      <p:sp>
        <p:nvSpPr>
          <p:cNvPr id="5" name="TextBox 4"/>
          <p:cNvSpPr txBox="1"/>
          <p:nvPr/>
        </p:nvSpPr>
        <p:spPr>
          <a:xfrm>
            <a:off x="478302" y="2124539"/>
            <a:ext cx="1068830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It’s playtime!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Now, let’s have some fun!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 school, we make up lots of great stories at playtime. Do you have any castle toys or princesses or knights and horses? What about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ego or just empty boxes.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Don’t worry if you don’t – you can make your own!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Have a look at what the kids in school did other years.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Look out! You might see somebody’s brother or sister or cousin!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Joy in the Journey: My Fairy-Tale Life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93" y="4726745"/>
            <a:ext cx="1553611" cy="179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Do you think you could build a castle in your house or garden?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62"/>
          <a:stretch/>
        </p:blipFill>
        <p:spPr>
          <a:xfrm rot="10800000">
            <a:off x="4525371" y="2032087"/>
            <a:ext cx="3541210" cy="3312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518" y="1554479"/>
            <a:ext cx="3248592" cy="1979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7"/>
          <a:stretch/>
        </p:blipFill>
        <p:spPr>
          <a:xfrm rot="10800000">
            <a:off x="8342141" y="3545057"/>
            <a:ext cx="3634707" cy="3130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172" y="3688557"/>
            <a:ext cx="4190661" cy="3130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5756" y="486764"/>
            <a:ext cx="2977930" cy="222425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2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Or a castle out of blocks or toys?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r="10844"/>
          <a:stretch/>
        </p:blipFill>
        <p:spPr>
          <a:xfrm rot="10800000">
            <a:off x="3975307" y="1279131"/>
            <a:ext cx="3151163" cy="33343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0" t="3693" r="767" b="11077"/>
          <a:stretch/>
        </p:blipFill>
        <p:spPr>
          <a:xfrm rot="10800000">
            <a:off x="6094959" y="3774467"/>
            <a:ext cx="3416760" cy="2957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4" r="13790"/>
          <a:stretch/>
        </p:blipFill>
        <p:spPr>
          <a:xfrm rot="10800000">
            <a:off x="172185" y="1279131"/>
            <a:ext cx="3668421" cy="3974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9319" y="1405089"/>
            <a:ext cx="3531455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5781821" cy="150876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Could you make a castle out of cardboard boxes and junk?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73926" y="143977"/>
            <a:ext cx="4964634" cy="3708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b="10256"/>
          <a:stretch/>
        </p:blipFill>
        <p:spPr>
          <a:xfrm rot="10800000">
            <a:off x="112542" y="3460653"/>
            <a:ext cx="4408321" cy="3172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b="25454"/>
          <a:stretch/>
        </p:blipFill>
        <p:spPr>
          <a:xfrm rot="10800000">
            <a:off x="7442136" y="4114800"/>
            <a:ext cx="3753736" cy="2664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4218" r="15077" b="18518"/>
          <a:stretch/>
        </p:blipFill>
        <p:spPr>
          <a:xfrm rot="5400000">
            <a:off x="3207433" y="2121804"/>
            <a:ext cx="4726743" cy="34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74" y="284176"/>
            <a:ext cx="10888525" cy="150876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Who lived in these castles? </a:t>
            </a:r>
            <a:r>
              <a:rPr lang="en-GB" dirty="0" smtClean="0"/>
              <a:t>Do you have any costumes to dress up as a princess or a king or a queen or a knight?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3225" y="3077362"/>
            <a:ext cx="3982266" cy="29744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828" y="2011680"/>
            <a:ext cx="3569124" cy="266582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92433" y="448688"/>
            <a:ext cx="2289257" cy="170987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026942" y="4360985"/>
            <a:ext cx="2729010" cy="1969477"/>
          </a:xfrm>
          <a:prstGeom prst="wedgeEllipseCallout">
            <a:avLst>
              <a:gd name="adj1" fmla="val -70835"/>
              <a:gd name="adj2" fmla="val 54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Why don’t you try to make your own armour out of cardboard!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6941" y="2360677"/>
            <a:ext cx="4703382" cy="35130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1688" y="1909942"/>
            <a:ext cx="1888111" cy="14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Make crowns – stick on milk bottle tops or buttons as jewels.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50038" y="2520088"/>
            <a:ext cx="5632345" cy="4206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0186" y="2352193"/>
            <a:ext cx="4719708" cy="3525214"/>
          </a:xfrm>
          <a:prstGeom prst="rect">
            <a:avLst/>
          </a:prstGeom>
        </p:spPr>
      </p:pic>
      <p:pic>
        <p:nvPicPr>
          <p:cNvPr id="6" name="Picture 5" descr="krone / crown | Flickr - Photo Sharing!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99" y="1102769"/>
            <a:ext cx="2755732" cy="1817186"/>
          </a:xfrm>
          <a:prstGeom prst="rect">
            <a:avLst/>
          </a:prstGeom>
        </p:spPr>
      </p:pic>
      <p:pic>
        <p:nvPicPr>
          <p:cNvPr id="7" name="Picture 6" descr="File:Crown of Saint Edward.svg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68" y="3924886"/>
            <a:ext cx="2841538" cy="250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11</TotalTime>
  <Words>173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Cooper Black</vt:lpstr>
      <vt:lpstr>Corbel</vt:lpstr>
      <vt:lpstr>Wingdings</vt:lpstr>
      <vt:lpstr>Banded</vt:lpstr>
      <vt:lpstr>Awesome work!</vt:lpstr>
      <vt:lpstr>Do you think you could build a castle in your house or garden?</vt:lpstr>
      <vt:lpstr>Or a castle out of blocks or toys?</vt:lpstr>
      <vt:lpstr>Could you make a castle out of cardboard boxes and junk?</vt:lpstr>
      <vt:lpstr>Who lived in these castles? Do you have any costumes to dress up as a princess or a king or a queen or a knight?</vt:lpstr>
      <vt:lpstr>Make crowns – stick on milk bottle tops or buttons as jewels.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work!</dc:title>
  <dc:creator>R Mulholland</dc:creator>
  <cp:lastModifiedBy>R Mulholland</cp:lastModifiedBy>
  <cp:revision>5</cp:revision>
  <dcterms:created xsi:type="dcterms:W3CDTF">2020-05-13T10:53:37Z</dcterms:created>
  <dcterms:modified xsi:type="dcterms:W3CDTF">2020-05-13T11:45:58Z</dcterms:modified>
</cp:coreProperties>
</file>