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6" r:id="rId5"/>
    <p:sldId id="261" r:id="rId6"/>
    <p:sldId id="262" r:id="rId7"/>
    <p:sldId id="271" r:id="rId8"/>
    <p:sldId id="263" r:id="rId9"/>
    <p:sldId id="267" r:id="rId10"/>
    <p:sldId id="264" r:id="rId11"/>
    <p:sldId id="270" r:id="rId12"/>
    <p:sldId id="265" r:id="rId13"/>
    <p:sldId id="269" r:id="rId14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85" d="100"/>
          <a:sy n="85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2283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29F9A54-01DD-46ED-BA62-B35F7818235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CC6F2E-6CA7-4682-96B8-8DE3FDD5A811}" type="datetimeFigureOut">
              <a:rPr lang="en-GB" smtClean="0"/>
              <a:t>03/06/2020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13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fld id="{229F9A54-01DD-46ED-BA62-B35F7818235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fld id="{E3CC6F2E-6CA7-4682-96B8-8DE3FDD5A811}" type="datetimeFigureOut">
              <a:rPr lang="en-GB" smtClean="0"/>
              <a:t>03/06/2020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17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29F9A54-01DD-46ED-BA62-B35F7818235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CC6F2E-6CA7-4682-96B8-8DE3FDD5A811}" type="datetimeFigureOut">
              <a:rPr lang="en-GB" smtClean="0"/>
              <a:t>03/06/2020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99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29F9A54-01DD-46ED-BA62-B35F7818235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CC6F2E-6CA7-4682-96B8-8DE3FDD5A811}" type="datetimeFigureOut">
              <a:rPr lang="en-GB" smtClean="0"/>
              <a:t>03/06/2020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66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29F9A54-01DD-46ED-BA62-B35F7818235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CC6F2E-6CA7-4682-96B8-8DE3FDD5A811}" type="datetimeFigureOut">
              <a:rPr lang="en-GB" smtClean="0"/>
              <a:t>03/06/2020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29F9A54-01DD-46ED-BA62-B35F7818235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CC6F2E-6CA7-4682-96B8-8DE3FDD5A811}" type="datetimeFigureOut">
              <a:rPr lang="en-GB" smtClean="0"/>
              <a:t>03/06/2020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053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29F9A54-01DD-46ED-BA62-B35F7818235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CC6F2E-6CA7-4682-96B8-8DE3FDD5A811}" type="datetimeFigureOut">
              <a:rPr lang="en-GB" smtClean="0"/>
              <a:t>03/06/2020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4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29F9A54-01DD-46ED-BA62-B35F7818235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CC6F2E-6CA7-4682-96B8-8DE3FDD5A811}" type="datetimeFigureOut">
              <a:rPr lang="en-GB" smtClean="0"/>
              <a:t>03/06/2020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92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29F9A54-01DD-46ED-BA62-B35F7818235A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CC6F2E-6CA7-4682-96B8-8DE3FDD5A811}" type="datetimeFigureOut">
              <a:rPr lang="en-GB" smtClean="0"/>
              <a:t>03/06/2020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22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29F9A54-01DD-46ED-BA62-B35F7818235A}" type="slidenum">
              <a:rPr lang="en-GB" smtClean="0"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CC6F2E-6CA7-4682-96B8-8DE3FDD5A811}" type="datetimeFigureOut">
              <a:rPr lang="en-GB" smtClean="0"/>
              <a:t>03/06/2020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29F9A54-01DD-46ED-BA62-B35F7818235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CC6F2E-6CA7-4682-96B8-8DE3FDD5A811}" type="datetimeFigureOut">
              <a:rPr lang="en-GB" smtClean="0"/>
              <a:t>03/06/2020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1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29F9A54-01DD-46ED-BA62-B35F7818235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CC6F2E-6CA7-4682-96B8-8DE3FDD5A811}" type="datetimeFigureOut">
              <a:rPr lang="en-GB" smtClean="0"/>
              <a:t>03/06/2020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3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/>
              <a:t>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29F9A54-01DD-46ED-BA62-B35F7818235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E3CC6F2E-6CA7-4682-96B8-8DE3FDD5A811}" type="datetimeFigureOut">
              <a:rPr lang="en-GB" smtClean="0"/>
              <a:t>03/06/2020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09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/curly-caterpillars-repeating-pattern-powerpoint-t-m-31772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winkl.co.uk/resource/eyfs-stop-telling-fibs-repeating-patterns-powerpoint-t-tp-7419" TargetMode="Externa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Ik_-OAgzD-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twinkl.co.uk/resource/T-GO-03-doubles-up-to-1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.twinkl.co.uk/resource/43/10/t-c-254575-ladybird-doubles-to-10-activity-sheet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577" y="138289"/>
            <a:ext cx="8782756" cy="1289756"/>
          </a:xfrm>
        </p:spPr>
        <p:txBody>
          <a:bodyPr rtlCol="0"/>
          <a:lstStyle/>
          <a:p>
            <a:pPr rtl="0"/>
            <a:r>
              <a:rPr lang="en-GB" dirty="0" smtClean="0">
                <a:solidFill>
                  <a:schemeClr val="accent5"/>
                </a:solidFill>
              </a:rPr>
              <a:t>P1 June </a:t>
            </a:r>
            <a:r>
              <a:rPr lang="en-GB" dirty="0" err="1" smtClean="0">
                <a:solidFill>
                  <a:schemeClr val="accent5"/>
                </a:solidFill>
              </a:rPr>
              <a:t>Homelearning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8711" y="1638300"/>
            <a:ext cx="6461184" cy="914400"/>
          </a:xfrm>
        </p:spPr>
        <p:txBody>
          <a:bodyPr rtlCol="0">
            <a:noAutofit/>
          </a:bodyPr>
          <a:lstStyle/>
          <a:p>
            <a:pPr algn="ctr" rtl="0"/>
            <a:r>
              <a:rPr lang="en-gb" sz="4800" dirty="0" smtClean="0">
                <a:solidFill>
                  <a:srgbClr val="00B050"/>
                </a:solidFill>
              </a:rPr>
              <a:t>UP </a:t>
            </a:r>
            <a:r>
              <a:rPr lang="en-gb" sz="4800" dirty="0" err="1" smtClean="0">
                <a:solidFill>
                  <a:srgbClr val="00B050"/>
                </a:solidFill>
              </a:rPr>
              <a:t>UP</a:t>
            </a:r>
            <a:r>
              <a:rPr lang="en-gb" sz="4800" dirty="0" smtClean="0">
                <a:solidFill>
                  <a:srgbClr val="00B050"/>
                </a:solidFill>
              </a:rPr>
              <a:t> AND AWAY!</a:t>
            </a:r>
            <a:endParaRPr lang="en-gb" sz="4800" dirty="0">
              <a:solidFill>
                <a:srgbClr val="00B050"/>
              </a:solidFill>
            </a:endParaRPr>
          </a:p>
        </p:txBody>
      </p:sp>
      <p:pic>
        <p:nvPicPr>
          <p:cNvPr id="5" name="Picture 4" descr="Air Balloon PNG Clipart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895" y="138289"/>
            <a:ext cx="2690180" cy="3914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84327" y="2762955"/>
            <a:ext cx="5704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Maths and Numeracy</a:t>
            </a:r>
            <a:endParaRPr lang="en-GB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1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nice repeating pattern activities….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83" y="1734785"/>
            <a:ext cx="4003676" cy="2001838"/>
          </a:xfrm>
        </p:spPr>
      </p:pic>
      <p:sp>
        <p:nvSpPr>
          <p:cNvPr id="5" name="Rectangle 4"/>
          <p:cNvSpPr/>
          <p:nvPr/>
        </p:nvSpPr>
        <p:spPr>
          <a:xfrm>
            <a:off x="4560711" y="201906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www.twinkl.co.uk/resource/curly-caterpillars-repeating-pattern-powerpoint-t-m-31772</a:t>
            </a: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83" y="3865211"/>
            <a:ext cx="4461578" cy="22307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27614" y="451894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www.twinkl.co.uk/resource/eyfs-stop-telling-fibs-repeating-patterns-powerpoint-t-tp-7419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97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212" y="-474133"/>
            <a:ext cx="10058402" cy="1219200"/>
          </a:xfrm>
        </p:spPr>
        <p:txBody>
          <a:bodyPr/>
          <a:lstStyle/>
          <a:p>
            <a:r>
              <a:rPr lang="en-GB" dirty="0" smtClean="0"/>
              <a:t>Daisy is making 5…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9270" y="1699458"/>
            <a:ext cx="5232174" cy="392413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703386" y="1045436"/>
            <a:ext cx="5241688" cy="4324073"/>
          </a:xfrm>
          <a:prstGeom prst="wedgeRoundRectCallout">
            <a:avLst>
              <a:gd name="adj1" fmla="val -92195"/>
              <a:gd name="adj2" fmla="val -22545"/>
              <a:gd name="adj3" fmla="val 1666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latin typeface="SassoonPrimaryInfant" pitchFamily="2" charset="0"/>
              </a:rPr>
              <a:t>Can you make 5?</a:t>
            </a:r>
          </a:p>
          <a:p>
            <a:pPr algn="ctr"/>
            <a:r>
              <a:rPr lang="en-GB" sz="4800" b="1" dirty="0" smtClean="0">
                <a:latin typeface="SassoonPrimaryInfant" pitchFamily="2" charset="0"/>
              </a:rPr>
              <a:t>Can you make up number sentences using + and -?</a:t>
            </a:r>
            <a:endParaRPr lang="en-GB" sz="4800" b="1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1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039" t="9929" r="34224" b="11630"/>
          <a:stretch/>
        </p:blipFill>
        <p:spPr>
          <a:xfrm>
            <a:off x="313801" y="0"/>
            <a:ext cx="509075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394" t="21479" r="34266" b="5621"/>
          <a:stretch/>
        </p:blipFill>
        <p:spPr>
          <a:xfrm>
            <a:off x="5703890" y="153613"/>
            <a:ext cx="5776910" cy="732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2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art - Well Do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07" y="1058788"/>
            <a:ext cx="6846438" cy="5167033"/>
          </a:xfrm>
          <a:prstGeom prst="rect">
            <a:avLst/>
          </a:prstGeom>
        </p:spPr>
      </p:pic>
      <p:pic>
        <p:nvPicPr>
          <p:cNvPr id="3" name="Picture 2" descr="eko koza « Made by me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2" y="1273725"/>
            <a:ext cx="4943835" cy="35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677333"/>
          </a:xfrm>
        </p:spPr>
        <p:txBody>
          <a:bodyPr rtlCol="0"/>
          <a:lstStyle/>
          <a:p>
            <a:pPr algn="ctr" rtl="0"/>
            <a:r>
              <a:rPr lang="en-gb" dirty="0" smtClean="0"/>
              <a:t>June P1 learning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492" t="11133" r="19868" b="14792"/>
          <a:stretch/>
        </p:blipFill>
        <p:spPr>
          <a:xfrm>
            <a:off x="1410714" y="677333"/>
            <a:ext cx="9218172" cy="603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5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1555"/>
            <a:ext cx="10058402" cy="1219200"/>
          </a:xfrm>
        </p:spPr>
        <p:txBody>
          <a:bodyPr/>
          <a:lstStyle/>
          <a:p>
            <a:r>
              <a:rPr lang="en-GB" b="1" smtClean="0">
                <a:solidFill>
                  <a:srgbClr val="FF0000"/>
                </a:solidFill>
              </a:rPr>
              <a:t>Maths and Numeracy</a:t>
            </a:r>
            <a:r>
              <a:rPr lang="en-GB" smtClean="0"/>
              <a:t>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013" y="767645"/>
            <a:ext cx="11521897" cy="243839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5"/>
                </a:solidFill>
              </a:rPr>
              <a:t>In June Daisy is learning to count sets from 11-20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It can be tricky to remember the ‘teen’ numbers- don’t worry, just keep practising. </a:t>
            </a:r>
          </a:p>
          <a:p>
            <a:pPr marL="0" indent="0">
              <a:buNone/>
            </a:pPr>
            <a:r>
              <a:rPr lang="en-GB" dirty="0" smtClean="0"/>
              <a:t>Can you count sets of objects up to 20?  Try using your toys when you are playing.  Daisy has been working on her counting skills too.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22" y="3206044"/>
            <a:ext cx="4402667" cy="3302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564489" y="3465689"/>
            <a:ext cx="4600222" cy="2280355"/>
          </a:xfrm>
          <a:prstGeom prst="wedgeRoundRectCallout">
            <a:avLst>
              <a:gd name="adj1" fmla="val -84391"/>
              <a:gd name="adj2" fmla="val -35025"/>
              <a:gd name="adj3" fmla="val 1666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latin typeface="SassoonPrimaryInfant" pitchFamily="2" charset="0"/>
              </a:rPr>
              <a:t>I have 12 </a:t>
            </a:r>
            <a:r>
              <a:rPr lang="en-GB" sz="4800" b="1" dirty="0" smtClean="0">
                <a:latin typeface="SassoonPrimaryInfant" pitchFamily="2" charset="0"/>
              </a:rPr>
              <a:t>cars</a:t>
            </a:r>
            <a:endParaRPr lang="en-GB" sz="4800" b="1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07" t="-612" r="22122" b="1523"/>
          <a:stretch/>
        </p:blipFill>
        <p:spPr>
          <a:xfrm rot="5400000">
            <a:off x="-516467" y="292807"/>
            <a:ext cx="6858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430" y="1670756"/>
            <a:ext cx="5832592" cy="437444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12422" y="-112887"/>
            <a:ext cx="4600222" cy="1783644"/>
          </a:xfrm>
          <a:prstGeom prst="wedgeRoundRectCallout">
            <a:avLst>
              <a:gd name="adj1" fmla="val 12175"/>
              <a:gd name="adj2" fmla="val 94914"/>
              <a:gd name="adj3" fmla="val 1666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latin typeface="SassoonPrimaryInfant" pitchFamily="2" charset="0"/>
              </a:rPr>
              <a:t>I have 15 dinosaurs</a:t>
            </a:r>
            <a:endParaRPr lang="en-GB" sz="4800" b="1" dirty="0">
              <a:latin typeface="SassoonPrimaryInfant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883399" y="-112888"/>
            <a:ext cx="4600222" cy="1783644"/>
          </a:xfrm>
          <a:prstGeom prst="wedgeRoundRectCallout">
            <a:avLst>
              <a:gd name="adj1" fmla="val 12175"/>
              <a:gd name="adj2" fmla="val 94914"/>
              <a:gd name="adj3" fmla="val 1666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latin typeface="SassoonPrimaryInfant" pitchFamily="2" charset="0"/>
              </a:rPr>
              <a:t>I have 13 farm animals</a:t>
            </a:r>
            <a:endParaRPr lang="en-GB" sz="4800" b="1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8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-474133"/>
            <a:ext cx="10058402" cy="1219200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Maths and Numeracy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836" y="860778"/>
            <a:ext cx="10058400" cy="4229100"/>
          </a:xfrm>
        </p:spPr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In June Daisy is </a:t>
            </a:r>
            <a:r>
              <a:rPr lang="en-GB" dirty="0" smtClean="0">
                <a:solidFill>
                  <a:schemeClr val="accent5"/>
                </a:solidFill>
              </a:rPr>
              <a:t>learning to add doubles up to 5+5</a:t>
            </a:r>
            <a:endParaRPr lang="en-GB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9836" y="5432618"/>
            <a:ext cx="6236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https://www.youtube.com/watch?v=Ik_-</a:t>
            </a:r>
            <a:r>
              <a:rPr lang="en-GB" dirty="0" smtClean="0">
                <a:hlinkClick r:id="rId2"/>
              </a:rPr>
              <a:t>OAgzD-8</a:t>
            </a:r>
            <a:r>
              <a:rPr lang="en-GB" dirty="0" smtClean="0"/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820" t="35404" r="44276" b="16731"/>
          <a:stretch/>
        </p:blipFill>
        <p:spPr>
          <a:xfrm>
            <a:off x="345669" y="1733291"/>
            <a:ext cx="5092380" cy="29854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38049" y="24425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www.twinkl.co.uk/resource/T-GO-03-doubles-up-to-10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7686" t="24010" r="40247" b="31304"/>
          <a:stretch/>
        </p:blipFill>
        <p:spPr>
          <a:xfrm>
            <a:off x="6771104" y="4517249"/>
            <a:ext cx="3794207" cy="18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8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127" t="10561" r="33841" b="5419"/>
          <a:stretch/>
        </p:blipFill>
        <p:spPr>
          <a:xfrm>
            <a:off x="855811" y="286508"/>
            <a:ext cx="4305784" cy="6157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2800" y="372533"/>
            <a:ext cx="52501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Ladybird doubles to 10 worksheet</a:t>
            </a:r>
          </a:p>
          <a:p>
            <a:endParaRPr lang="en-GB" dirty="0"/>
          </a:p>
          <a:p>
            <a:r>
              <a:rPr lang="en-GB" dirty="0" smtClean="0"/>
              <a:t>Here is the link if you wish to print it off….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616633" y="138819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content.twinkl.co.uk/resource/43/10/t-c-254575-ladybird-doubles-to-10-activity-sheet.pdf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Oval Callout 6"/>
          <p:cNvSpPr/>
          <p:nvPr/>
        </p:nvSpPr>
        <p:spPr>
          <a:xfrm>
            <a:off x="4357922" y="3222811"/>
            <a:ext cx="6987822" cy="3635189"/>
          </a:xfrm>
          <a:prstGeom prst="wedgeEllipseCallout">
            <a:avLst>
              <a:gd name="adj1" fmla="val 56389"/>
              <a:gd name="adj2" fmla="val -4389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  Practise </a:t>
            </a:r>
            <a:r>
              <a:rPr lang="en-GB" dirty="0"/>
              <a:t>doubling on your fingers…</a:t>
            </a:r>
          </a:p>
          <a:p>
            <a:endParaRPr lang="en-GB" dirty="0"/>
          </a:p>
          <a:p>
            <a:r>
              <a:rPr lang="en-GB" dirty="0"/>
              <a:t>In class we hold up our fingers and say.</a:t>
            </a:r>
          </a:p>
          <a:p>
            <a:endParaRPr lang="en-GB" dirty="0"/>
          </a:p>
          <a:p>
            <a:r>
              <a:rPr lang="en-GB" dirty="0"/>
              <a:t>Double 1 is 1 add 1.  1 add 1 makes 2.</a:t>
            </a:r>
          </a:p>
          <a:p>
            <a:r>
              <a:rPr lang="en-GB" dirty="0"/>
              <a:t>Double 2 is 2 add 2.  2 add 2 makes 4.</a:t>
            </a:r>
          </a:p>
          <a:p>
            <a:r>
              <a:rPr lang="en-GB" dirty="0"/>
              <a:t>Double 3 is 3 add 3. 3 add 3 makes 6.</a:t>
            </a:r>
          </a:p>
          <a:p>
            <a:r>
              <a:rPr lang="en-GB" dirty="0"/>
              <a:t>Double 4 is 4 add 4.  4 add 4 makes 8.</a:t>
            </a:r>
          </a:p>
          <a:p>
            <a:r>
              <a:rPr lang="en-GB" dirty="0"/>
              <a:t>Double 5 is 5 add 5.  5 add 5 makes 10.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12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Many?&lt;br /&gt;1&lt;br /&gt; + 1&lt;br /&gt;= 2&lt;br /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843" y="97719"/>
            <a:ext cx="3707930" cy="278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re are 2 shoes in a pair.  How many shoes are in two pairs?&lt;br /&gt;2&lt;br /&gt;+  2&lt;br /&gt;= 4&lt;br /&gt;This is a doubles fact!&lt;br /&g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" t="26403" r="8020" b="3918"/>
          <a:stretch/>
        </p:blipFill>
        <p:spPr bwMode="auto">
          <a:xfrm>
            <a:off x="5734755" y="97719"/>
            <a:ext cx="4851499" cy="278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y the doubles fact.&lt;br /&gt;3  +  3 = 6&lt;br /&g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18645"/>
          <a:stretch/>
        </p:blipFill>
        <p:spPr bwMode="auto">
          <a:xfrm>
            <a:off x="214489" y="3499555"/>
            <a:ext cx="3353359" cy="246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y the doubles fact.&lt;br /&gt;5 + 5 = 10&lt;br /&g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15985" r="3260" b="8041"/>
          <a:stretch/>
        </p:blipFill>
        <p:spPr bwMode="auto">
          <a:xfrm>
            <a:off x="8026400" y="3273778"/>
            <a:ext cx="4059355" cy="257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ay the doubles fact.&lt;br /&gt;4  +  4 = 8&lt;br /&g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t="24451" r="13192" b="24104"/>
          <a:stretch/>
        </p:blipFill>
        <p:spPr bwMode="auto">
          <a:xfrm>
            <a:off x="3713729" y="3691467"/>
            <a:ext cx="4166789" cy="215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07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23" y="-451556"/>
            <a:ext cx="10058402" cy="1219200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Maths and Numeracy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24" y="767644"/>
            <a:ext cx="11747675" cy="4229100"/>
          </a:xfrm>
        </p:spPr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In June Daisy </a:t>
            </a:r>
            <a:r>
              <a:rPr lang="en-GB" dirty="0" smtClean="0">
                <a:solidFill>
                  <a:schemeClr val="accent5"/>
                </a:solidFill>
              </a:rPr>
              <a:t>is copying and repeating patterns….</a:t>
            </a:r>
          </a:p>
          <a:p>
            <a:endParaRPr lang="en-GB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221" y="1879599"/>
            <a:ext cx="3810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91" y="2008540"/>
            <a:ext cx="3471802" cy="2603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04" y="4612392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756" y="3217332"/>
            <a:ext cx="2425700" cy="323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Daisy has a go on her own!</a:t>
            </a:r>
            <a:endParaRPr lang="en-GB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>
          <a:xfrm>
            <a:off x="395111" y="1640592"/>
            <a:ext cx="5539539" cy="3620029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>
          <a:xfrm>
            <a:off x="6122987" y="1640592"/>
            <a:ext cx="5572301" cy="3641440"/>
          </a:xfrm>
        </p:spPr>
      </p:pic>
    </p:spTree>
    <p:extLst>
      <p:ext uri="{BB962C8B-B14F-4D97-AF65-F5344CB8AC3E}">
        <p14:creationId xmlns:p14="http://schemas.microsoft.com/office/powerpoint/2010/main" val="206726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Custom 2">
      <a:majorFont>
        <a:latin typeface="SassoonPrimaryInfant"/>
        <a:ea typeface=""/>
        <a:cs typeface=""/>
      </a:majorFont>
      <a:minorFont>
        <a:latin typeface="SassoonPrimary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23C3AF7-A9FC-4F1E-BAE9-7AF44D912A97}" vid="{502D527F-69CA-48D4-A8B1-9BA02126DCD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72</TotalTime>
  <Words>264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SassoonPrimaryInfant</vt:lpstr>
      <vt:lpstr>Theme1</vt:lpstr>
      <vt:lpstr>P1 June Homelearning</vt:lpstr>
      <vt:lpstr>June P1 learning overview</vt:lpstr>
      <vt:lpstr>Maths and Numeracy </vt:lpstr>
      <vt:lpstr>PowerPoint Presentation</vt:lpstr>
      <vt:lpstr>Maths and Numeracy</vt:lpstr>
      <vt:lpstr>PowerPoint Presentation</vt:lpstr>
      <vt:lpstr>PowerPoint Presentation</vt:lpstr>
      <vt:lpstr>Maths and Numeracy</vt:lpstr>
      <vt:lpstr>Daisy has a go on her own!</vt:lpstr>
      <vt:lpstr>Some nice repeating pattern activities….</vt:lpstr>
      <vt:lpstr>Daisy is making 5…</vt:lpstr>
      <vt:lpstr>PowerPoint Presentation</vt:lpstr>
      <vt:lpstr>PowerPoint Presentation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 June Homelearning</dc:title>
  <dc:creator>M Doherty</dc:creator>
  <cp:lastModifiedBy>M Doherty</cp:lastModifiedBy>
  <cp:revision>9</cp:revision>
  <dcterms:created xsi:type="dcterms:W3CDTF">2020-06-03T11:46:13Z</dcterms:created>
  <dcterms:modified xsi:type="dcterms:W3CDTF">2020-06-03T21:50:04Z</dcterms:modified>
</cp:coreProperties>
</file>