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03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1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3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5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6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8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273B-2015-4EE0-A21B-D6E6381B1D0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CDBA-746A-45BD-AE9A-AA085E84B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marygames.co.uk/pg2/splat/splatsq100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HwlKl5SsHc" TargetMode="External"/><Relationship Id="rId5" Type="http://schemas.openxmlformats.org/officeDocument/2006/relationships/hyperlink" Target="https://www.topmarks.co.uk/learning-to-count/helicopter-rescue" TargetMode="External"/><Relationship Id="rId4" Type="http://schemas.openxmlformats.org/officeDocument/2006/relationships/hyperlink" Target="https://www.topmarks.co.uk/learning-to-count/paint-the-squar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tati8iGQcs&amp;list=PLM95cb_Szq3am4n6jJw127QbBlDivZgIc&amp;index=1" TargetMode="External"/><Relationship Id="rId4" Type="http://schemas.openxmlformats.org/officeDocument/2006/relationships/hyperlink" Target="https://www.youtube.com/watch?v=W8CEOlAOG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dvwH6Ay18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s://www.youtube.com/watch?v=RnsKoxbMbD4" TargetMode="External"/><Relationship Id="rId4" Type="http://schemas.openxmlformats.org/officeDocument/2006/relationships/hyperlink" Target="https://www.youtube.com/watch?v=1W5aYi3lkh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kmWMfIu8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www.youtube.com/watch?v=q9h4skGoWJ8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3" y="1122363"/>
            <a:ext cx="10480431" cy="2387600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rgbClr val="002060"/>
                </a:solidFill>
                <a:latin typeface="Cooper Black" panose="0208090404030B020404" pitchFamily="18" charset="0"/>
              </a:rPr>
              <a:t>P2 Learning for June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12800" dirty="0">
                <a:solidFill>
                  <a:srgbClr val="F03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Maths</a:t>
            </a:r>
          </a:p>
          <a:p>
            <a:pPr algn="l"/>
            <a:r>
              <a:rPr lang="en-GB" sz="7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Moving on up </a:t>
            </a:r>
            <a:r>
              <a:rPr lang="en-GB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– numbers to 100, adding up to 20</a:t>
            </a:r>
          </a:p>
        </p:txBody>
      </p:sp>
    </p:spTree>
    <p:extLst>
      <p:ext uri="{BB962C8B-B14F-4D97-AF65-F5344CB8AC3E}">
        <p14:creationId xmlns:p14="http://schemas.microsoft.com/office/powerpoint/2010/main" val="218031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7030A0"/>
                </a:solidFill>
              </a:rPr>
              <a:t>Moving all the way up to </a:t>
            </a:r>
          </a:p>
        </p:txBody>
      </p:sp>
      <p:pic>
        <p:nvPicPr>
          <p:cNvPr id="6" name="Content Placeholder 5" descr="Bundesstraße 100 – Wikipedi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" y="5696811"/>
            <a:ext cx="1593170" cy="955903"/>
          </a:xfrm>
        </p:spPr>
      </p:pic>
      <p:pic>
        <p:nvPicPr>
          <p:cNvPr id="7" name="Picture 6" descr="PCP#100... Babbling Halfwits.... | Pete Cogle's Podcas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90" y="257337"/>
            <a:ext cx="2116182" cy="2116182"/>
          </a:xfrm>
          <a:prstGeom prst="rect">
            <a:avLst/>
          </a:prstGeom>
        </p:spPr>
      </p:pic>
      <p:pic>
        <p:nvPicPr>
          <p:cNvPr id="8" name="Picture 7" descr="100 Percent LOVE by Tejoz on Deviant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3" y="5596354"/>
            <a:ext cx="1056360" cy="1056360"/>
          </a:xfrm>
          <a:prstGeom prst="rect">
            <a:avLst/>
          </a:prstGeom>
        </p:spPr>
      </p:pic>
      <p:pic>
        <p:nvPicPr>
          <p:cNvPr id="9" name="Picture 8" descr="100ТВ — Википеди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3" y="257337"/>
            <a:ext cx="1292674" cy="1292674"/>
          </a:xfrm>
          <a:prstGeom prst="rect">
            <a:avLst/>
          </a:prstGeom>
        </p:spPr>
      </p:pic>
      <p:pic>
        <p:nvPicPr>
          <p:cNvPr id="1026" name="Picture 2" descr="100 square activities | Teaching Resourc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12030"/>
          <a:stretch/>
        </p:blipFill>
        <p:spPr bwMode="auto">
          <a:xfrm>
            <a:off x="1903514" y="1690688"/>
            <a:ext cx="4309696" cy="47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20588" b="9027"/>
          <a:stretch/>
        </p:blipFill>
        <p:spPr>
          <a:xfrm rot="5400000">
            <a:off x="6211071" y="4055864"/>
            <a:ext cx="2990020" cy="173736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440615" y="1690688"/>
            <a:ext cx="3193367" cy="2079454"/>
          </a:xfrm>
          <a:prstGeom prst="wedgeEllipseCallout">
            <a:avLst>
              <a:gd name="adj1" fmla="val -49264"/>
              <a:gd name="adj2" fmla="val 64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>Can you count up to 100?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SassoonPrimaryInfant" pitchFamily="2" charset="0"/>
              </a:rPr>
              <a:t>Look at the number square. Can you see any pattern in the rows or columns?</a:t>
            </a:r>
          </a:p>
        </p:txBody>
      </p:sp>
    </p:spTree>
    <p:extLst>
      <p:ext uri="{BB962C8B-B14F-4D97-AF65-F5344CB8AC3E}">
        <p14:creationId xmlns:p14="http://schemas.microsoft.com/office/powerpoint/2010/main" val="388788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Kristen ITC" panose="03050502040202030202" pitchFamily="66" charset="0"/>
              </a:rPr>
              <a:t>Let’s play some fun games. Wookie and Podge love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number splat!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825625"/>
            <a:ext cx="10044333" cy="4351338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https://www.primarygames.co.uk/pg2/splat/splatsq100.html</a:t>
            </a:r>
            <a:endParaRPr lang="en-GB" dirty="0"/>
          </a:p>
          <a:p>
            <a:pPr marL="0" indent="0">
              <a:buNone/>
            </a:pPr>
            <a:endParaRPr lang="en-GB" b="1" dirty="0">
              <a:hlinkClick r:id="rId4"/>
            </a:endParaRPr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5"/>
              </a:rPr>
              <a:t>https://www.topmarks.co.uk/learning-to-count/helicopter-rescue</a:t>
            </a:r>
            <a:endParaRPr lang="en-GB" dirty="0"/>
          </a:p>
          <a:p>
            <a:endParaRPr lang="en-GB" dirty="0">
              <a:hlinkClick r:id="rId6"/>
            </a:endParaRPr>
          </a:p>
          <a:p>
            <a:r>
              <a:rPr lang="en-GB" dirty="0">
                <a:hlinkClick r:id="rId6"/>
              </a:rPr>
              <a:t>https://www.youtube.com/watch?v=VHwlKl5SsHc</a:t>
            </a:r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>
            <a:off x="9355016" y="365124"/>
            <a:ext cx="2836984" cy="354569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a grown up to call out the numbers for you to splat.</a:t>
            </a:r>
          </a:p>
        </p:txBody>
      </p:sp>
    </p:spTree>
    <p:extLst>
      <p:ext uri="{BB962C8B-B14F-4D97-AF65-F5344CB8AC3E}">
        <p14:creationId xmlns:p14="http://schemas.microsoft.com/office/powerpoint/2010/main" val="59539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 b="13846"/>
          <a:stretch/>
        </p:blipFill>
        <p:spPr>
          <a:xfrm>
            <a:off x="5884982" y="1055195"/>
            <a:ext cx="6196741" cy="3474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counting a different way. Guess how many 10s are in 100?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4" y="4285236"/>
            <a:ext cx="10515600" cy="2087429"/>
          </a:xfrm>
        </p:spPr>
        <p:txBody>
          <a:bodyPr>
            <a:normAutofit fontScale="92500" lnSpcReduction="10000"/>
          </a:bodyPr>
          <a:lstStyle/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https://www.youtube.com/watch?v=W8CEOlAOGas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https://www.youtube.com/watch?v=Ftati8iGQcs&amp;list=PLM95cb_Szq3am4n6jJw127QbBlDivZgIc&amp;index=1</a:t>
            </a:r>
            <a:endParaRPr lang="en-GB" dirty="0"/>
          </a:p>
        </p:txBody>
      </p:sp>
      <p:sp>
        <p:nvSpPr>
          <p:cNvPr id="7" name="Flowchart: Process 6"/>
          <p:cNvSpPr/>
          <p:nvPr/>
        </p:nvSpPr>
        <p:spPr>
          <a:xfrm>
            <a:off x="984738" y="2044003"/>
            <a:ext cx="4051496" cy="1369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10 tens in 100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0422406" y="3778799"/>
            <a:ext cx="75027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10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9669782" y="3728751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9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8597707" y="3778799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8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7469945" y="3728751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7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342183" y="3652551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6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10524984" y="2061118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5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9251855" y="2128410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4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8394895" y="2044003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3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6516860" y="2102599"/>
            <a:ext cx="450166" cy="4602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1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7528560" y="2127539"/>
            <a:ext cx="450166" cy="5064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assoonPrimaryInfant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5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 no! Tilly ate some of the numbers. Which ones are missing?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2944" y="1690688"/>
            <a:ext cx="6312005" cy="4715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9501" y="3947306"/>
            <a:ext cx="3291976" cy="24588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748911" y="2743200"/>
            <a:ext cx="928467" cy="12041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073661" y="1576572"/>
            <a:ext cx="2278966" cy="1179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Mrs Mulholland’s naughty dog, Tilly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630658" y="2010320"/>
            <a:ext cx="773723" cy="8133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485249" y="4770036"/>
            <a:ext cx="773723" cy="8133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484012" y="2504049"/>
            <a:ext cx="1786597" cy="2011680"/>
          </a:xfrm>
          <a:prstGeom prst="wedgeEllipseCallout">
            <a:avLst>
              <a:gd name="adj1" fmla="val 68931"/>
              <a:gd name="adj2" fmla="val 77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Did you get them right?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Woof! Well done!</a:t>
            </a:r>
          </a:p>
        </p:txBody>
      </p:sp>
    </p:spTree>
    <p:extLst>
      <p:ext uri="{BB962C8B-B14F-4D97-AF65-F5344CB8AC3E}">
        <p14:creationId xmlns:p14="http://schemas.microsoft.com/office/powerpoint/2010/main" val="21077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94" y="365125"/>
            <a:ext cx="8695006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Now, a bit of revision of teen numbers before we go on (adding tens and units)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910030"/>
            <a:ext cx="10775852" cy="4351338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https://www.youtube.com/watch?v=uedvwH6Ay18</a:t>
            </a:r>
            <a:endParaRPr lang="en-GB" dirty="0"/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https://www.youtube.com/watch?v=1W5aYi3lkho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https://www.youtube.com/watch?v=RnsKoxbMbD4</a:t>
            </a:r>
            <a:endParaRPr lang="en-GB" dirty="0"/>
          </a:p>
          <a:p>
            <a:endParaRPr lang="en-GB" dirty="0"/>
          </a:p>
          <a:p>
            <a:r>
              <a:rPr lang="en-GB" dirty="0"/>
              <a:t>Now, make or print yourself a ten frame – remember we used these last month?</a:t>
            </a:r>
          </a:p>
        </p:txBody>
      </p:sp>
      <p:pic>
        <p:nvPicPr>
          <p:cNvPr id="4" name="Picture 3" descr="GreatJob | Italian Language Advisory Counc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210832"/>
            <a:ext cx="2363372" cy="1614793"/>
          </a:xfrm>
          <a:prstGeom prst="rect">
            <a:avLst/>
          </a:prstGeom>
        </p:spPr>
      </p:pic>
      <p:pic>
        <p:nvPicPr>
          <p:cNvPr id="5" name="Picture 4" descr="Open Source Physics @ Singapor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40178"/>
          <a:stretch/>
        </p:blipFill>
        <p:spPr>
          <a:xfrm>
            <a:off x="7799641" y="5436522"/>
            <a:ext cx="3554159" cy="13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06" y="0"/>
            <a:ext cx="11718388" cy="132556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FF0066"/>
                </a:solidFill>
                <a:latin typeface="Cooper Black" panose="0208090404030B020404" pitchFamily="18" charset="0"/>
              </a:rPr>
              <a:t>Bridging through 10 (adding)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6" y="1325563"/>
            <a:ext cx="10515600" cy="4351338"/>
          </a:xfrm>
        </p:spPr>
        <p:txBody>
          <a:bodyPr/>
          <a:lstStyle/>
          <a:p>
            <a:r>
              <a:rPr lang="en-GB" dirty="0"/>
              <a:t>I know you are all super at your number bonds to 10 now. It’s time to use those bonds to do harder sums.</a:t>
            </a:r>
          </a:p>
          <a:p>
            <a:r>
              <a:rPr lang="en-GB" dirty="0"/>
              <a:t>Say you had to add </a:t>
            </a:r>
            <a:r>
              <a:rPr lang="en-GB" sz="4400" dirty="0">
                <a:solidFill>
                  <a:srgbClr val="FF0066"/>
                </a:solidFill>
                <a:latin typeface="Cooper Black" panose="0208090404030B020404" pitchFamily="18" charset="0"/>
              </a:rPr>
              <a:t>5+7</a:t>
            </a:r>
            <a:r>
              <a:rPr lang="en-GB" dirty="0">
                <a:solidFill>
                  <a:srgbClr val="FF0066"/>
                </a:solidFill>
                <a:latin typeface="Cooper Black" panose="0208090404030B020404" pitchFamily="18" charset="0"/>
              </a:rPr>
              <a:t>     </a:t>
            </a:r>
            <a:r>
              <a:rPr lang="en-GB" dirty="0">
                <a:solidFill>
                  <a:srgbClr val="0070C0"/>
                </a:solidFill>
                <a:latin typeface="Cooper Black" panose="0208090404030B020404" pitchFamily="18" charset="0"/>
              </a:rPr>
              <a:t>Oh no, not enough fingers!</a:t>
            </a:r>
            <a:endParaRPr lang="en-GB" dirty="0">
              <a:solidFill>
                <a:srgbClr val="FF0066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3" descr="Ten Frame Game - Mimio by Miss Mack's Kindergarten | Tp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/>
          <a:stretch/>
        </p:blipFill>
        <p:spPr>
          <a:xfrm>
            <a:off x="407904" y="3404565"/>
            <a:ext cx="5092504" cy="2936533"/>
          </a:xfrm>
          <a:prstGeom prst="rect">
            <a:avLst/>
          </a:prstGeom>
        </p:spPr>
      </p:pic>
      <p:pic>
        <p:nvPicPr>
          <p:cNvPr id="5" name="Picture 4" descr="Day 277 Fingers Toes Ears and Tail by Blackn-Yellow o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78" y="1607700"/>
            <a:ext cx="2795022" cy="2657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8727" y="3724601"/>
            <a:ext cx="295421" cy="297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41342" y="3724601"/>
            <a:ext cx="295421" cy="297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06445" y="3741735"/>
            <a:ext cx="295421" cy="297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58542" y="3724601"/>
            <a:ext cx="295421" cy="297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07019" y="3724601"/>
            <a:ext cx="295421" cy="297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62053" y="4263232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19670" y="4324732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42846" y="4329569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803930" y="4324733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38726" y="5109364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49547" y="5109363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07018" y="4354638"/>
            <a:ext cx="295421" cy="297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5880295" y="3516923"/>
            <a:ext cx="2335237" cy="5939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66"/>
                </a:solidFill>
              </a:rPr>
              <a:t>That’s the 5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888412" y="4299957"/>
            <a:ext cx="2335237" cy="7175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0066"/>
                </a:solidFill>
              </a:rPr>
              <a:t>There’s 5 spaces left to make 10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5874432" y="5272117"/>
            <a:ext cx="2335237" cy="70665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7 is made of 5 and 2 more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6149924" y="6077244"/>
            <a:ext cx="2335237" cy="67953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10 and 2 makes 12 so 5 + 7 = 12</a:t>
            </a:r>
          </a:p>
        </p:txBody>
      </p:sp>
      <p:sp>
        <p:nvSpPr>
          <p:cNvPr id="22" name="Notched Right Arrow 21"/>
          <p:cNvSpPr/>
          <p:nvPr/>
        </p:nvSpPr>
        <p:spPr>
          <a:xfrm>
            <a:off x="8583693" y="4263232"/>
            <a:ext cx="3522546" cy="249354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There’s some of these for you to try at the back of your addition workbook</a:t>
            </a:r>
          </a:p>
        </p:txBody>
      </p:sp>
    </p:spTree>
    <p:extLst>
      <p:ext uri="{BB962C8B-B14F-4D97-AF65-F5344CB8AC3E}">
        <p14:creationId xmlns:p14="http://schemas.microsoft.com/office/powerpoint/2010/main" val="655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182" y="365125"/>
            <a:ext cx="6569612" cy="1351133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hlinkClick r:id="rId3"/>
              </a:rPr>
              <a:t>https://www.youtube.com/watch?v=tokmWMfIu8o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Bridging Through 10 addition (With images) | Kids math activities, Math  operations, Math for kid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7" y="365124"/>
            <a:ext cx="4161370" cy="58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33182" y="1865701"/>
            <a:ext cx="6513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https://www.youtube.com/watch?v=q9h4skGoWJ8</a:t>
            </a:r>
            <a:endParaRPr lang="en-GB" sz="2400" dirty="0"/>
          </a:p>
        </p:txBody>
      </p:sp>
      <p:pic>
        <p:nvPicPr>
          <p:cNvPr id="7" name="Picture 6" descr="noviembre | 2019 | El blog de primaria del CEIP Guindaler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89" y="3502854"/>
            <a:ext cx="2586697" cy="2586697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8750105" y="3502854"/>
            <a:ext cx="3052689" cy="28698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66"/>
                </a:solidFill>
                <a:latin typeface="Cooper Black" panose="0208090404030B020404" pitchFamily="18" charset="0"/>
              </a:rPr>
              <a:t>Well done P2s!</a:t>
            </a:r>
          </a:p>
          <a:p>
            <a:pPr algn="ctr"/>
            <a:r>
              <a:rPr lang="en-GB" sz="2800" dirty="0">
                <a:solidFill>
                  <a:srgbClr val="FF0066"/>
                </a:solidFill>
                <a:latin typeface="Cooper Black" panose="0208090404030B020404" pitchFamily="18" charset="0"/>
              </a:rPr>
              <a:t>I’m so proud of how hard you are working at home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8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422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Kristen ITC</vt:lpstr>
      <vt:lpstr>SassoonPrimaryInfant</vt:lpstr>
      <vt:lpstr>Office Theme</vt:lpstr>
      <vt:lpstr>P2 Learning for June</vt:lpstr>
      <vt:lpstr> Moving all the way up to </vt:lpstr>
      <vt:lpstr>Let’s play some fun games. Wookie and Podge love number splat!</vt:lpstr>
      <vt:lpstr>Let’s try counting a different way. Guess how many 10s are in 100?</vt:lpstr>
      <vt:lpstr>Oh no! Tilly ate some of the numbers. Which ones are missing?</vt:lpstr>
      <vt:lpstr>Now, a bit of revision of teen numbers before we go on (adding tens and units)</vt:lpstr>
      <vt:lpstr>Bridging through 10 (adding)</vt:lpstr>
      <vt:lpstr>https://www.youtube.com/watch?v=tokmWMfIu8o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Learning for June</dc:title>
  <dc:creator>R Mulholland</dc:creator>
  <cp:lastModifiedBy>josephine swift</cp:lastModifiedBy>
  <cp:revision>12</cp:revision>
  <dcterms:created xsi:type="dcterms:W3CDTF">2020-06-10T19:11:31Z</dcterms:created>
  <dcterms:modified xsi:type="dcterms:W3CDTF">2020-06-11T10:45:36Z</dcterms:modified>
</cp:coreProperties>
</file>