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9C8A-793F-446E-9BAC-D0D445F983C7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E09C-BE29-4C76-AA1E-ABCA79AE0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42D8-9F73-4189-A572-87B20AAB8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31705-D5AB-44E0-8B65-60722A683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ED8D-79B6-4F89-BCBF-7CB5E6D6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E97B-7E49-4893-80C2-9D94D845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073A8-898D-4C0A-B8A8-2895C39E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7025-7B8D-4F11-A182-DE1044F2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62170-9592-46AB-BE1A-6C6FF90E6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1694-2A94-49AF-9C6D-F783AA5F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E9DE5-3880-4663-95F5-8306646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27FDE-7A35-46A0-AF05-D20D27EF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6D0FD-55CF-4BBC-9DAB-4FC75CF29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F965B-3357-4303-9D59-494398260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9D96-228C-43D4-8706-C9F3B8F0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3CBAD-66D6-43EB-B011-04A63E64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BA7F4-A4D8-4DA1-A675-6A22D63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1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5C01-500C-47D7-83C8-925FCFCC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E8B6-A3E4-4BF7-9EE7-F8B068C4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4777E-65F0-4C30-93BC-EE37C468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5CEA-73BA-4B64-A497-D1F5A110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7090A-3EC9-4094-B1AF-3708973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2584-7794-4030-A0DD-E7CE3EBF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C772A-665D-4B11-8E92-EAD66EAC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42E2-045F-4113-9254-09CF11B1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98400-81E4-403A-9250-12BF511A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8572-5D4E-4305-87F3-31478339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5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06DE-BA90-4E9D-A056-8D4FF919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CD45-7D12-4132-BA21-914DB1C15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40C6A-E987-42EC-BC8F-42ABB456D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2639-76ED-4428-ADF6-B6275827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248E1-D7D2-4FCF-A96D-C1590C64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A6B7-3B97-4910-83AB-CE45F331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1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CAE5-3F00-4C89-AA60-AEE72352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24653-DE54-449E-AEC2-ED58CF6A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3FF71-780C-4BBE-95DA-081A8A34D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DACBC-010F-4D3C-A94A-F300D7C09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C8283-7B17-4CEA-BAEB-847CAE9F5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54785-ABE9-4153-A5A7-B0991A97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3A3D5-5EDC-4014-A919-4493FE0C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C128D-CADA-47D8-A3B4-D41D36C9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4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CF75-AFBE-403D-B514-4F5DBBF8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D687B-B092-449A-872C-4D918379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B48D8-67BD-403E-B7B5-72D9ECB7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28A2-E19D-465D-BE77-96F8BB01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4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702B5-7B91-4BAE-ABD7-6FB40158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C14B3-D417-462B-9510-0714F42D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0DE2B-5275-4A07-8313-252E356B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0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7560-DF56-4840-B4DC-6F820B72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A6E4-1FC5-4CBA-A618-65BDEB32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C318F-DC97-4316-8BD4-FD60EDF6D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352EB-1505-4864-A58D-0D265018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1F326-D7CA-40D1-84E8-B88B0666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57E3-03EC-41F8-986F-59C74D77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9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1A34-BFAE-4019-A9A7-57D5D72F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BCEF-DF45-4E16-8CDD-B3B2692D5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FD808-7B04-43D9-A6BB-B93BF33B2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E40E7-7AEF-4B7C-B5D5-0C121263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A149D-6A83-49EE-B3F0-54DF787B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76BD-D19A-4B46-B1E5-BC2C9031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5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4747D-8B01-4E80-B3AE-DFE77BAA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4307-D26E-46D3-970C-68F26824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9F60-30DA-4788-A1D3-500120D9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3C85-BB5D-4AA7-877F-655EEBCA20FF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0F51A-AE94-4BC1-BE2E-BCAD000C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156C-1222-4F47-8485-E12591CD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835A-1883-4E91-825D-A63A3BFB8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ristmas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CEF61-E13D-4AFD-BEB8-C929A242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25" r="13222" b="-17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8523A-2083-4945-BBE5-7FD27C354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25" r="13222" b="-17"/>
          <a:stretch/>
        </p:blipFill>
        <p:spPr>
          <a:xfrm flipH="1">
            <a:off x="6096000" y="10"/>
            <a:ext cx="6096000" cy="685799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4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E4AE9-A1B7-42DA-BBD9-BE1D2100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GB" sz="1600" b="1">
                <a:solidFill>
                  <a:srgbClr val="080808"/>
                </a:solidFill>
                <a:latin typeface="Ink Free" panose="03080402000500000000" pitchFamily="66" charset="0"/>
              </a:rPr>
              <a:t>Our First Nativity!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B3FA-FFBC-41B6-A0EC-D3EC23DA8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 b="1">
                <a:solidFill>
                  <a:srgbClr val="080808"/>
                </a:solidFill>
                <a:latin typeface="Ink Free" panose="03080402000500000000" pitchFamily="66" charset="0"/>
              </a:rPr>
              <a:t>Thank you, thank you for coming to see…</a:t>
            </a:r>
          </a:p>
        </p:txBody>
      </p:sp>
    </p:spTree>
    <p:extLst>
      <p:ext uri="{BB962C8B-B14F-4D97-AF65-F5344CB8AC3E}">
        <p14:creationId xmlns:p14="http://schemas.microsoft.com/office/powerpoint/2010/main" val="42414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070CA8-3E10-4370-9F3A-BC8705E1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front of a flag&#10;&#10;Description automatically generated with low confidence">
            <a:extLst>
              <a:ext uri="{FF2B5EF4-FFF2-40B4-BE49-F238E27FC236}">
                <a16:creationId xmlns:a16="http://schemas.microsoft.com/office/drawing/2014/main" id="{E8F097F3-BDDE-46F8-8A29-45606BB1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87" y="0"/>
            <a:ext cx="51206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5C804-6F2A-4416-8472-EB02799C51BF}"/>
              </a:ext>
            </a:extLst>
          </p:cNvPr>
          <p:cNvSpPr txBox="1"/>
          <p:nvPr/>
        </p:nvSpPr>
        <p:spPr>
          <a:xfrm>
            <a:off x="550506" y="363311"/>
            <a:ext cx="4423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The </a:t>
            </a:r>
          </a:p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Shepherds and Sheep</a:t>
            </a:r>
          </a:p>
        </p:txBody>
      </p:sp>
      <p:pic>
        <p:nvPicPr>
          <p:cNvPr id="3080" name="Picture 8" descr="Nativity Three Shepherds Stock Illustration - Download Image Now - Shepherd,  Christmas, Illustration - iStock">
            <a:extLst>
              <a:ext uri="{FF2B5EF4-FFF2-40B4-BE49-F238E27FC236}">
                <a16:creationId xmlns:a16="http://schemas.microsoft.com/office/drawing/2014/main" id="{C5C0FA87-9F7E-49C0-AC53-91F96922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221"/>
            <a:ext cx="5829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3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C8CF21F-62A3-4B43-95C3-9924BC35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osing for a photo in front of a curtain&#10;&#10;Description automatically generated with medium confidence">
            <a:extLst>
              <a:ext uri="{FF2B5EF4-FFF2-40B4-BE49-F238E27FC236}">
                <a16:creationId xmlns:a16="http://schemas.microsoft.com/office/drawing/2014/main" id="{C5731FA4-F8CB-4200-8702-21CDF181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60" y="0"/>
            <a:ext cx="51206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D479C-3153-469A-8BF3-4C336B6A9ED4}"/>
              </a:ext>
            </a:extLst>
          </p:cNvPr>
          <p:cNvSpPr txBox="1"/>
          <p:nvPr/>
        </p:nvSpPr>
        <p:spPr>
          <a:xfrm>
            <a:off x="550506" y="363311"/>
            <a:ext cx="4423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Mary, Joseph and the Donkey</a:t>
            </a:r>
          </a:p>
        </p:txBody>
      </p:sp>
      <p:pic>
        <p:nvPicPr>
          <p:cNvPr id="4098" name="Picture 2" descr="mary and joseph cartoon - Clip Art Library">
            <a:extLst>
              <a:ext uri="{FF2B5EF4-FFF2-40B4-BE49-F238E27FC236}">
                <a16:creationId xmlns:a16="http://schemas.microsoft.com/office/drawing/2014/main" id="{1C5535CA-BBF1-4F80-8072-B53EFF6F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4" y="2296282"/>
            <a:ext cx="4461398" cy="35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60E4558-0DBA-4324-A6BB-9E05B0C2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ell done word in stars colored background Stock Illustration | Adobe Stock">
            <a:extLst>
              <a:ext uri="{FF2B5EF4-FFF2-40B4-BE49-F238E27FC236}">
                <a16:creationId xmlns:a16="http://schemas.microsoft.com/office/drawing/2014/main" id="{69D8909B-9767-4D92-905F-9399F162E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1151"/>
          <a:stretch/>
        </p:blipFill>
        <p:spPr bwMode="auto">
          <a:xfrm>
            <a:off x="1651518" y="252412"/>
            <a:ext cx="9097347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29AE-990F-41C6-AB5A-FA3DD2C8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We are all extremely proud of the P1 girls and boys who presented the First Nativity for a large audience on Friday morning.  We’re sure you will all agree that they were absolutely brilliant!</a:t>
            </a: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Here are some photos of the children.</a:t>
            </a:r>
            <a:endParaRPr lang="en-GB" sz="2000">
              <a:latin typeface="Comic Sans MS" panose="030F0702030302020204" pitchFamily="66" charset="0"/>
            </a:endParaRPr>
          </a:p>
        </p:txBody>
      </p:sp>
      <p:pic>
        <p:nvPicPr>
          <p:cNvPr id="1026" name="Picture 2" descr="Nativity Clip Art Images – Browse 24,837 Stock Photos, Vectors, and Video |  Adobe Stock">
            <a:extLst>
              <a:ext uri="{FF2B5EF4-FFF2-40B4-BE49-F238E27FC236}">
                <a16:creationId xmlns:a16="http://schemas.microsoft.com/office/drawing/2014/main" id="{4303A7AD-05BB-4DC1-A5FD-0A496700D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14339"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4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6B353-E28E-4409-BEDA-D441D4D4B735}"/>
              </a:ext>
            </a:extLst>
          </p:cNvPr>
          <p:cNvSpPr txBox="1"/>
          <p:nvPr/>
        </p:nvSpPr>
        <p:spPr>
          <a:xfrm>
            <a:off x="1141884" y="4772484"/>
            <a:ext cx="6716578" cy="992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  <a:t>The twinkling stars!</a:t>
            </a:r>
          </a:p>
        </p:txBody>
      </p:sp>
      <p:pic>
        <p:nvPicPr>
          <p:cNvPr id="11" name="Picture 10" descr="A picture containing person, indoor, floor, standing&#10;&#10;Description automatically generated">
            <a:extLst>
              <a:ext uri="{FF2B5EF4-FFF2-40B4-BE49-F238E27FC236}">
                <a16:creationId xmlns:a16="http://schemas.microsoft.com/office/drawing/2014/main" id="{7B014C09-9E46-43B6-ACD2-9388A1D9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1026" name="Picture 2" descr="Star Clipart Images – Browse 129,355 Stock Photos, Vectors, and Video |  Adobe Stock">
            <a:extLst>
              <a:ext uri="{FF2B5EF4-FFF2-40B4-BE49-F238E27FC236}">
                <a16:creationId xmlns:a16="http://schemas.microsoft.com/office/drawing/2014/main" id="{B172D41A-726B-4BEE-B408-B167E6E4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r="11578" b="-2"/>
          <a:stretch/>
        </p:blipFill>
        <p:spPr bwMode="auto">
          <a:xfrm>
            <a:off x="6096000" y="-4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A3E3245F-F730-4E75-9862-5A076E491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303245"/>
            <a:ext cx="5001208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osing, fabric&#10;&#10;Description automatically generated">
            <a:extLst>
              <a:ext uri="{FF2B5EF4-FFF2-40B4-BE49-F238E27FC236}">
                <a16:creationId xmlns:a16="http://schemas.microsoft.com/office/drawing/2014/main" id="{8B792BCF-D2C6-469F-9387-2AA2FB56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8" y="1319930"/>
            <a:ext cx="7417059" cy="553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EC25C-256E-464D-908C-69446BE2E3D5}"/>
              </a:ext>
            </a:extLst>
          </p:cNvPr>
          <p:cNvSpPr txBox="1"/>
          <p:nvPr/>
        </p:nvSpPr>
        <p:spPr>
          <a:xfrm>
            <a:off x="1656571" y="363311"/>
            <a:ext cx="763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Bradley Hand ITC" panose="03070402050302030203" pitchFamily="66" charset="0"/>
              </a:rPr>
              <a:t>The ‘perfect little angels’!</a:t>
            </a:r>
          </a:p>
        </p:txBody>
      </p:sp>
      <p:pic>
        <p:nvPicPr>
          <p:cNvPr id="2050" name="Picture 2" descr="Cartoon Little Angel PNG Image, Cartoon Little Angel, Angel Clipart, Angel,  Cartoon PNG Image For Free Download | Angel cartoon, Christmas pictures to  draw, Angel drawing">
            <a:extLst>
              <a:ext uri="{FF2B5EF4-FFF2-40B4-BE49-F238E27FC236}">
                <a16:creationId xmlns:a16="http://schemas.microsoft.com/office/drawing/2014/main" id="{0E7720B1-96A3-4A54-ADD9-D96247D8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31" y="1590675"/>
            <a:ext cx="3307481" cy="42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0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lorful, posing&#10;&#10;Description automatically generated">
            <a:extLst>
              <a:ext uri="{FF2B5EF4-FFF2-40B4-BE49-F238E27FC236}">
                <a16:creationId xmlns:a16="http://schemas.microsoft.com/office/drawing/2014/main" id="{91F5178D-8584-4B8A-8660-847E414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3" y="242596"/>
            <a:ext cx="4945225" cy="6181531"/>
          </a:xfrm>
          <a:prstGeom prst="rect">
            <a:avLst/>
          </a:prstGeom>
        </p:spPr>
      </p:pic>
      <p:pic>
        <p:nvPicPr>
          <p:cNvPr id="5" name="Picture 4" descr="A picture containing text, person, posing, gymnastics&#10;&#10;Description automatically generated">
            <a:extLst>
              <a:ext uri="{FF2B5EF4-FFF2-40B4-BE49-F238E27FC236}">
                <a16:creationId xmlns:a16="http://schemas.microsoft.com/office/drawing/2014/main" id="{73E90EB9-8578-447B-897D-B6629580E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7" y="242596"/>
            <a:ext cx="5031066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red, colorful, decorated&#10;&#10;Description automatically generated">
            <a:extLst>
              <a:ext uri="{FF2B5EF4-FFF2-40B4-BE49-F238E27FC236}">
                <a16:creationId xmlns:a16="http://schemas.microsoft.com/office/drawing/2014/main" id="{C7CAC635-FFDA-46FD-877F-9E4D76CB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3" y="466530"/>
            <a:ext cx="4423954" cy="5924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FAB05-BC85-49FA-9A20-CC3F9EF7AC89}"/>
              </a:ext>
            </a:extLst>
          </p:cNvPr>
          <p:cNvSpPr txBox="1"/>
          <p:nvPr/>
        </p:nvSpPr>
        <p:spPr>
          <a:xfrm>
            <a:off x="578498" y="363311"/>
            <a:ext cx="4423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The </a:t>
            </a:r>
          </a:p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Three Wise Men</a:t>
            </a:r>
          </a:p>
        </p:txBody>
      </p:sp>
      <p:pic>
        <p:nvPicPr>
          <p:cNvPr id="3074" name="Picture 2" descr="Re-magi - Clipart Les Rois Mages, HD Png Download , Transparent Png Image -  PNGitem">
            <a:extLst>
              <a:ext uri="{FF2B5EF4-FFF2-40B4-BE49-F238E27FC236}">
                <a16:creationId xmlns:a16="http://schemas.microsoft.com/office/drawing/2014/main" id="{A67B7E12-4E58-426E-822A-10C61CA4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" y="2835652"/>
            <a:ext cx="4390574" cy="30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FD9333-EFB9-43C4-BBD4-7BBF0114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34605A2-07CE-4D18-BA44-E6C968B35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50" y="58723"/>
            <a:ext cx="51206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51B91-E9DD-4EEB-844B-EC46E736320F}"/>
              </a:ext>
            </a:extLst>
          </p:cNvPr>
          <p:cNvSpPr txBox="1"/>
          <p:nvPr/>
        </p:nvSpPr>
        <p:spPr>
          <a:xfrm>
            <a:off x="578498" y="363311"/>
            <a:ext cx="4423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The </a:t>
            </a:r>
          </a:p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Innkeepers</a:t>
            </a:r>
          </a:p>
        </p:txBody>
      </p:sp>
      <p:pic>
        <p:nvPicPr>
          <p:cNvPr id="2050" name="Picture 2" descr="Innkeeper - Innkeeper Clipart, HD Png Download - kindpng">
            <a:extLst>
              <a:ext uri="{FF2B5EF4-FFF2-40B4-BE49-F238E27FC236}">
                <a16:creationId xmlns:a16="http://schemas.microsoft.com/office/drawing/2014/main" id="{ACEADE84-1ACD-47C3-853B-B8443217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1" y="1932971"/>
            <a:ext cx="3493907" cy="39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2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Comic Sans MS</vt:lpstr>
      <vt:lpstr>Ink Free</vt:lpstr>
      <vt:lpstr>Office Theme</vt:lpstr>
      <vt:lpstr>Thank you, thank you for coming to see…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you, thank you for coming to see…</dc:title>
  <dc:creator>M Doherty</dc:creator>
  <cp:lastModifiedBy>M Doherty</cp:lastModifiedBy>
  <cp:revision>7</cp:revision>
  <dcterms:created xsi:type="dcterms:W3CDTF">2022-12-09T15:17:49Z</dcterms:created>
  <dcterms:modified xsi:type="dcterms:W3CDTF">2022-12-13T15:49:35Z</dcterms:modified>
</cp:coreProperties>
</file>