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1" r:id="rId4"/>
    <p:sldId id="257" r:id="rId5"/>
    <p:sldId id="264" r:id="rId6"/>
    <p:sldId id="260" r:id="rId7"/>
    <p:sldId id="258" r:id="rId8"/>
    <p:sldId id="262" r:id="rId9"/>
    <p:sldId id="265" r:id="rId10"/>
    <p:sldId id="267" r:id="rId11"/>
    <p:sldId id="263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0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149531"/>
            <a:ext cx="8825658" cy="36278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GB" sz="4800" dirty="0"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905" y="2605960"/>
            <a:ext cx="4297677" cy="3209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2012" y="2733494"/>
            <a:ext cx="3783876" cy="295492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191871" y="1681484"/>
            <a:ext cx="3226525" cy="2063932"/>
          </a:xfrm>
          <a:prstGeom prst="cloudCallout">
            <a:avLst>
              <a:gd name="adj1" fmla="val -80347"/>
              <a:gd name="adj2" fmla="val -38133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Callout 6"/>
          <p:cNvSpPr/>
          <p:nvPr/>
        </p:nvSpPr>
        <p:spPr>
          <a:xfrm>
            <a:off x="5923434" y="2934622"/>
            <a:ext cx="2800653" cy="1789612"/>
          </a:xfrm>
          <a:prstGeom prst="cloudCallout">
            <a:avLst>
              <a:gd name="adj1" fmla="val 86392"/>
              <a:gd name="adj2" fmla="val -12719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738117" y="1811413"/>
            <a:ext cx="241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2060"/>
                </a:solidFill>
                <a:latin typeface="SassoonPrimaryInfant" pitchFamily="2" charset="0"/>
              </a:rPr>
              <a:t>I miss all my friends in P2 and all the fun.</a:t>
            </a:r>
            <a:endParaRPr lang="en-GB" sz="2800" dirty="0">
              <a:solidFill>
                <a:srgbClr val="002060"/>
              </a:solidFill>
              <a:latin typeface="SassoonPrimaryInfan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6058" y="3136931"/>
            <a:ext cx="1854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  <a:latin typeface="SassoonPrimaryInfant" pitchFamily="2" charset="0"/>
              </a:rPr>
              <a:t>I miss school and all the P2s.</a:t>
            </a:r>
            <a:endParaRPr lang="en-GB" sz="2800" dirty="0">
              <a:solidFill>
                <a:srgbClr val="7030A0"/>
              </a:solidFill>
              <a:latin typeface="SassoonPrimaryInfant" pitchFamily="2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589454" y="5118123"/>
            <a:ext cx="4334437" cy="1132842"/>
          </a:xfrm>
          <a:prstGeom prst="cloudCallout">
            <a:avLst>
              <a:gd name="adj1" fmla="val 56318"/>
              <a:gd name="adj2" fmla="val -122170"/>
            </a:avLst>
          </a:prstGeom>
          <a:solidFill>
            <a:srgbClr val="F80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626976" y="5208090"/>
            <a:ext cx="2634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SassoonPrimaryInfant" pitchFamily="2" charset="0"/>
              </a:rPr>
              <a:t>… but maybe now I’ll have a nice rest.</a:t>
            </a:r>
            <a:endParaRPr lang="en-GB" sz="2400" dirty="0">
              <a:latin typeface="SassoonPrimaryInfant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9559" y="587540"/>
            <a:ext cx="91210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C000"/>
                </a:solidFill>
                <a:latin typeface="SassoonPrimaryInfant" pitchFamily="2" charset="0"/>
              </a:rPr>
              <a:t>What’s Marley been up to in </a:t>
            </a:r>
            <a:r>
              <a:rPr lang="en-GB" sz="4400" dirty="0" smtClean="0">
                <a:solidFill>
                  <a:srgbClr val="FFC000"/>
                </a:solidFill>
                <a:latin typeface="SassoonPrimaryInfant" pitchFamily="2" charset="0"/>
              </a:rPr>
              <a:t>Lockdown</a:t>
            </a:r>
          </a:p>
          <a:p>
            <a:r>
              <a:rPr lang="en-GB" sz="4400" dirty="0" smtClean="0">
                <a:solidFill>
                  <a:srgbClr val="FFC000"/>
                </a:solidFill>
                <a:latin typeface="SassoonPrimaryInfant" pitchFamily="2" charset="0"/>
              </a:rPr>
              <a:t> </a:t>
            </a:r>
            <a:r>
              <a:rPr lang="en-GB" sz="4400" dirty="0">
                <a:solidFill>
                  <a:srgbClr val="FFC000"/>
                </a:solidFill>
                <a:latin typeface="SassoonPrimaryInfant" pitchFamily="2" charset="0"/>
              </a:rPr>
              <a:t>with Teacher?</a:t>
            </a:r>
            <a:endParaRPr lang="en-GB" sz="4400" dirty="0">
              <a:solidFill>
                <a:srgbClr val="FFC000"/>
              </a:solidFill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played with some pretend wild animals.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89" y="1649004"/>
            <a:ext cx="1924676" cy="34163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55" y="0"/>
            <a:ext cx="2670650" cy="4740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05" y="1676400"/>
            <a:ext cx="1972308" cy="3500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6" y="1904948"/>
            <a:ext cx="2894457" cy="1630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t="20649" r="5812" b="22419"/>
          <a:stretch/>
        </p:blipFill>
        <p:spPr>
          <a:xfrm>
            <a:off x="240790" y="3764176"/>
            <a:ext cx="2092863" cy="25211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1643" r="25484"/>
          <a:stretch/>
        </p:blipFill>
        <p:spPr>
          <a:xfrm>
            <a:off x="2381499" y="4275705"/>
            <a:ext cx="2754859" cy="25822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" b="20259"/>
          <a:stretch/>
        </p:blipFill>
        <p:spPr>
          <a:xfrm>
            <a:off x="9250029" y="3652471"/>
            <a:ext cx="2109449" cy="33622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35660" y="5197648"/>
            <a:ext cx="3590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If you want to try this, Google </a:t>
            </a:r>
            <a:r>
              <a:rPr lang="en-GB" b="1" i="1" dirty="0" smtClean="0">
                <a:solidFill>
                  <a:srgbClr val="0070C0"/>
                </a:solidFill>
              </a:rPr>
              <a:t>3D view animals </a:t>
            </a:r>
            <a:r>
              <a:rPr lang="en-GB" dirty="0" smtClean="0">
                <a:solidFill>
                  <a:srgbClr val="0070C0"/>
                </a:solidFill>
              </a:rPr>
              <a:t>and they will appear in your home. Marley and Teacher had loads of fun doing this!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0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83326"/>
            <a:ext cx="8761413" cy="1554480"/>
          </a:xfrm>
        </p:spPr>
        <p:txBody>
          <a:bodyPr/>
          <a:lstStyle/>
          <a:p>
            <a:r>
              <a:rPr lang="en-GB" dirty="0" smtClean="0">
                <a:solidFill>
                  <a:srgbClr val="00B0F0"/>
                </a:solidFill>
              </a:rPr>
              <a:t>He remembers to wash his hands properly like we learned in P2.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49462" y="2603500"/>
            <a:ext cx="4573889" cy="3416300"/>
          </a:xfrm>
        </p:spPr>
      </p:pic>
    </p:spTree>
    <p:extLst>
      <p:ext uri="{BB962C8B-B14F-4D97-AF65-F5344CB8AC3E}">
        <p14:creationId xmlns:p14="http://schemas.microsoft.com/office/powerpoint/2010/main" val="2440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Bye Everybody!!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5981" y="668692"/>
            <a:ext cx="3757545" cy="2283824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FFC000"/>
                </a:solidFill>
              </a:rPr>
              <a:t>Can’t wait to see you all again soon at school.</a:t>
            </a:r>
            <a:endParaRPr lang="en-GB" sz="3600" b="1" dirty="0">
              <a:solidFill>
                <a:srgbClr val="FFC000"/>
              </a:solidFill>
            </a:endParaRPr>
          </a:p>
        </p:txBody>
      </p:sp>
      <p:pic>
        <p:nvPicPr>
          <p:cNvPr id="6" name="Picture 5" descr="smiling-soul: Say Good Bye!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384">
            <a:off x="743479" y="534519"/>
            <a:ext cx="2835744" cy="2552170"/>
          </a:xfrm>
          <a:prstGeom prst="rect">
            <a:avLst/>
          </a:prstGeom>
        </p:spPr>
      </p:pic>
      <p:pic>
        <p:nvPicPr>
          <p:cNvPr id="7" name="Picture 6" descr="Educació Infantil | 1. P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81" y="4158615"/>
            <a:ext cx="2381250" cy="2381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8968" y="2952516"/>
            <a:ext cx="3033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806B9"/>
                </a:solidFill>
              </a:rPr>
              <a:t>Remember you can phone, text or email Teacher if you need anything at all or if you just want to say Hello.</a:t>
            </a:r>
            <a:endParaRPr lang="en-GB" b="1" dirty="0">
              <a:solidFill>
                <a:srgbClr val="F806B9"/>
              </a:solidFill>
            </a:endParaRPr>
          </a:p>
        </p:txBody>
      </p:sp>
      <p:pic>
        <p:nvPicPr>
          <p:cNvPr id="9" name="Picture 8" descr="Floating Hearts Background Free Stock Photo - Public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68" y="4518388"/>
            <a:ext cx="2695303" cy="20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47919"/>
            <a:ext cx="8761413" cy="985383"/>
          </a:xfrm>
        </p:spPr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Wake up Mrs Mulholland!! It’s time to get busy!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3038223" cy="3416300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SassoonPrimaryInfant" pitchFamily="2" charset="0"/>
              </a:rPr>
              <a:t>Marley wakes up Teacher every morning and shouts, “</a:t>
            </a:r>
            <a:r>
              <a:rPr lang="en-GB" sz="2800" b="1" dirty="0" smtClean="0">
                <a:latin typeface="SassoonPrimaryInfant" pitchFamily="2" charset="0"/>
              </a:rPr>
              <a:t>What are we doing today?”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0" b="5168"/>
          <a:stretch/>
        </p:blipFill>
        <p:spPr>
          <a:xfrm>
            <a:off x="5405302" y="1476103"/>
            <a:ext cx="5423807" cy="5290457"/>
          </a:xfrm>
          <a:prstGeom prst="rect">
            <a:avLst/>
          </a:prstGeom>
        </p:spPr>
      </p:pic>
      <p:pic>
        <p:nvPicPr>
          <p:cNvPr id="8" name="Picture 7" descr="Verbal Idioms | Grammar Quizz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671" y="587012"/>
            <a:ext cx="1948135" cy="2156188"/>
          </a:xfrm>
          <a:prstGeom prst="rect">
            <a:avLst/>
          </a:prstGeom>
        </p:spPr>
      </p:pic>
      <p:pic>
        <p:nvPicPr>
          <p:cNvPr id="9" name="Picture 8" descr="Ryzyko wad cewy nerwowej - Genetyka dla wszystkic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77" y="4839690"/>
            <a:ext cx="1736897" cy="192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0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50"/>
                </a:solidFill>
                <a:latin typeface="SassoonPrimaryInfant" pitchFamily="2" charset="0"/>
              </a:rPr>
              <a:t>We have to look after the P2 flowers that we planted before we left school. Don’t worry! Marley waters them every day.</a:t>
            </a:r>
            <a:endParaRPr lang="en-GB" dirty="0">
              <a:solidFill>
                <a:srgbClr val="00B050"/>
              </a:solidFill>
              <a:latin typeface="SassoonPrimaryInfant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75911" y="1332169"/>
            <a:ext cx="5596840" cy="41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53143"/>
            <a:ext cx="9347583" cy="1410788"/>
          </a:xfrm>
        </p:spPr>
        <p:txBody>
          <a:bodyPr/>
          <a:lstStyle/>
          <a:p>
            <a:r>
              <a:rPr lang="en-GB" dirty="0" smtClean="0"/>
              <a:t>He goes out for his walk every day in the park. Teacher’s dog, Tilly, goes too.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7801" y="2127125"/>
            <a:ext cx="3416300" cy="38219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3278" y="2370043"/>
            <a:ext cx="4239329" cy="41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9674155" cy="728480"/>
          </a:xfrm>
        </p:spPr>
        <p:txBody>
          <a:bodyPr/>
          <a:lstStyle/>
          <a:p>
            <a:r>
              <a:rPr lang="en-GB" dirty="0" smtClean="0"/>
              <a:t>One day we even climbed up a (small) mountain.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4661" y="1997837"/>
            <a:ext cx="6251763" cy="4716471"/>
          </a:xfrm>
        </p:spPr>
      </p:pic>
      <p:sp>
        <p:nvSpPr>
          <p:cNvPr id="5" name="7-Point Star 4"/>
          <p:cNvSpPr/>
          <p:nvPr/>
        </p:nvSpPr>
        <p:spPr>
          <a:xfrm>
            <a:off x="8451669" y="2416629"/>
            <a:ext cx="3740331" cy="4101736"/>
          </a:xfrm>
          <a:prstGeom prst="star7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170126" y="3344091"/>
            <a:ext cx="2063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assoonPrimaryInfant" pitchFamily="2" charset="0"/>
              </a:rPr>
              <a:t>If you do something interesting, you can email your photos to Mrs Molloy and she’ll put them on the school website.</a:t>
            </a:r>
            <a:endParaRPr lang="en-GB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Marley does his schoolwork every day.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1771" y="2616563"/>
            <a:ext cx="4573889" cy="3416300"/>
          </a:xfrm>
        </p:spPr>
      </p:pic>
      <p:sp>
        <p:nvSpPr>
          <p:cNvPr id="5" name="Cloud Callout 4"/>
          <p:cNvSpPr/>
          <p:nvPr/>
        </p:nvSpPr>
        <p:spPr>
          <a:xfrm>
            <a:off x="5212080" y="1676400"/>
            <a:ext cx="6126480" cy="2508069"/>
          </a:xfrm>
          <a:prstGeom prst="cloudCallout">
            <a:avLst>
              <a:gd name="adj1" fmla="val -58786"/>
              <a:gd name="adj2" fmla="val 6745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614841" y="2145604"/>
            <a:ext cx="3644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  <a:latin typeface="SassoonPrimaryInfant" pitchFamily="2" charset="0"/>
              </a:rPr>
              <a:t>I like doing the study ladder. If I click on the yellow envelope I can see a message from Teacher. </a:t>
            </a:r>
            <a:endParaRPr lang="en-GB" sz="2400" dirty="0">
              <a:solidFill>
                <a:srgbClr val="00B050"/>
              </a:solidFill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 got lots of Easter eggs!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4954" y="3204391"/>
            <a:ext cx="4573889" cy="3416300"/>
          </a:xfrm>
        </p:spPr>
      </p:pic>
      <p:sp>
        <p:nvSpPr>
          <p:cNvPr id="5" name="Cloud Callout 4"/>
          <p:cNvSpPr/>
          <p:nvPr/>
        </p:nvSpPr>
        <p:spPr>
          <a:xfrm>
            <a:off x="3618411" y="1765663"/>
            <a:ext cx="7641772" cy="2438400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159829" y="2560320"/>
            <a:ext cx="427155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SassoonPrimaryInfant" pitchFamily="2" charset="0"/>
              </a:rPr>
              <a:t>I hope all the P2s got Easter eggs too!</a:t>
            </a:r>
            <a:endParaRPr lang="en-GB" sz="3200" dirty="0">
              <a:latin typeface="SassoonPrimaryInfant" pitchFamily="2" charset="0"/>
            </a:endParaRPr>
          </a:p>
        </p:txBody>
      </p:sp>
      <p:pic>
        <p:nvPicPr>
          <p:cNvPr id="7" name="Picture 6" descr="Easter Bunny - Simple English Wikipedia, the free encyclo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09" y="4204063"/>
            <a:ext cx="3034937" cy="2276203"/>
          </a:xfrm>
          <a:prstGeom prst="rect">
            <a:avLst/>
          </a:prstGeom>
        </p:spPr>
      </p:pic>
      <p:pic>
        <p:nvPicPr>
          <p:cNvPr id="8" name="Picture 7" descr="Easter egg - Wikipedia, the free encyclo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05" y="4516636"/>
            <a:ext cx="1687285" cy="20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9687217" cy="728480"/>
          </a:xfrm>
        </p:spPr>
        <p:txBody>
          <a:bodyPr/>
          <a:lstStyle/>
          <a:p>
            <a:r>
              <a:rPr lang="en-GB" dirty="0" smtClean="0"/>
              <a:t>He’s been baking chocolate brownies.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5333" y="3778633"/>
            <a:ext cx="4104926" cy="30660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0890" y="2383197"/>
            <a:ext cx="2974443" cy="2221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14636" y="2259873"/>
            <a:ext cx="3874877" cy="28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1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rgbClr val="00B0F0"/>
                </a:solidFill>
              </a:rPr>
              <a:t>Marley made playdough one day. Here is the recipe in case you’d like to make some to play with at home.</a:t>
            </a:r>
            <a:endParaRPr lang="en-GB" sz="32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2 cups of plain flour</a:t>
            </a:r>
          </a:p>
          <a:p>
            <a:r>
              <a:rPr lang="en-GB" dirty="0" smtClean="0"/>
              <a:t>½ cup of salt</a:t>
            </a:r>
          </a:p>
          <a:p>
            <a:r>
              <a:rPr lang="en-GB" dirty="0" smtClean="0"/>
              <a:t>2x sachet / teaspoon of cream of tartar</a:t>
            </a:r>
          </a:p>
          <a:p>
            <a:r>
              <a:rPr lang="en-GB" dirty="0" smtClean="0"/>
              <a:t>1 tablespoon of cooking oil</a:t>
            </a:r>
          </a:p>
          <a:p>
            <a:r>
              <a:rPr lang="en-GB" dirty="0" smtClean="0"/>
              <a:t>1x tube of food colouring</a:t>
            </a:r>
          </a:p>
          <a:p>
            <a:r>
              <a:rPr lang="en-GB" dirty="0" smtClean="0"/>
              <a:t>1 cup of boiling water</a:t>
            </a:r>
          </a:p>
          <a:p>
            <a:r>
              <a:rPr lang="en-GB" dirty="0" smtClean="0"/>
              <a:t>Mix the dry ingredients, add the wet ingredients, mix them together (use your hands – it’s easiest) Tip it out on a floured surface and knead it until it is playdough. All the children have done this in school lots of times so they’ll be super helpers!</a:t>
            </a:r>
            <a:endParaRPr lang="en-GB" dirty="0"/>
          </a:p>
        </p:txBody>
      </p:sp>
      <p:pic>
        <p:nvPicPr>
          <p:cNvPr id="4" name="Picture 3" descr="Kelly's Classroom Online: How to Make Your Own Playdoug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51" y="2325188"/>
            <a:ext cx="3670573" cy="244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7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1360</TotalTime>
  <Words>396</Words>
  <Application>Microsoft Office PowerPoint</Application>
  <PresentationFormat>Widescreen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SassoonPrimaryInfant</vt:lpstr>
      <vt:lpstr>Wingdings 3</vt:lpstr>
      <vt:lpstr>Ion Boardroom</vt:lpstr>
      <vt:lpstr>PowerPoint Presentation</vt:lpstr>
      <vt:lpstr>Wake up Mrs Mulholland!! It’s time to get busy!</vt:lpstr>
      <vt:lpstr>We have to look after the P2 flowers that we planted before we left school. Don’t worry! Marley waters them every day.</vt:lpstr>
      <vt:lpstr>He goes out for his walk every day in the park. Teacher’s dog, Tilly, goes too.</vt:lpstr>
      <vt:lpstr>One day we even climbed up a (small) mountain.</vt:lpstr>
      <vt:lpstr>Marley does his schoolwork every day.</vt:lpstr>
      <vt:lpstr>He got lots of Easter eggs!</vt:lpstr>
      <vt:lpstr>He’s been baking chocolate brownies.</vt:lpstr>
      <vt:lpstr>Marley made playdough one day. Here is the recipe in case you’d like to make some to play with at home.</vt:lpstr>
      <vt:lpstr>We played with some pretend wild animals.</vt:lpstr>
      <vt:lpstr>He remembers to wash his hands properly like we learned in P2.</vt:lpstr>
      <vt:lpstr>Bye Everybody!!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Mulholland</dc:creator>
  <cp:lastModifiedBy>R Mulholland</cp:lastModifiedBy>
  <cp:revision>16</cp:revision>
  <dcterms:created xsi:type="dcterms:W3CDTF">2020-04-17T16:55:48Z</dcterms:created>
  <dcterms:modified xsi:type="dcterms:W3CDTF">2020-04-18T15:36:24Z</dcterms:modified>
</cp:coreProperties>
</file>