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April Learning </a:t>
            </a:r>
            <a:r>
              <a:rPr lang="en-GB" dirty="0" smtClean="0"/>
              <a:t>for p2</a:t>
            </a:r>
            <a:br>
              <a:rPr lang="en-GB" dirty="0" smtClean="0"/>
            </a:br>
            <a:r>
              <a:rPr lang="en-GB" dirty="0" smtClean="0">
                <a:solidFill>
                  <a:srgbClr val="F806B9"/>
                </a:solidFill>
              </a:rPr>
              <a:t>Who lays eggs?</a:t>
            </a:r>
            <a:endParaRPr lang="en-GB" dirty="0">
              <a:solidFill>
                <a:srgbClr val="F806B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98570" y="3996250"/>
            <a:ext cx="5769429" cy="1309255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7030A0"/>
                </a:solidFill>
              </a:rPr>
              <a:t>Now that the Easter holidays are over, here’s some of the lessons we would have been doing in school this month.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Parents, we would do lessons like these over the month. Don’t try to do them all in one go.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00158" y="4184545"/>
            <a:ext cx="3001579" cy="224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lays eggs?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3" t="20632" r="28707" b="27817"/>
          <a:stretch/>
        </p:blipFill>
        <p:spPr>
          <a:xfrm rot="5400000">
            <a:off x="488441" y="2411513"/>
            <a:ext cx="3265716" cy="2831813"/>
          </a:xfrm>
        </p:spPr>
      </p:pic>
      <p:pic>
        <p:nvPicPr>
          <p:cNvPr id="5" name="Picture 4" descr="Jeb Bush Says Donald Trump Is 'Trying to Insult His Way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155" y="752204"/>
            <a:ext cx="2884714" cy="2884714"/>
          </a:xfrm>
          <a:prstGeom prst="rect">
            <a:avLst/>
          </a:prstGeom>
        </p:spPr>
      </p:pic>
      <p:pic>
        <p:nvPicPr>
          <p:cNvPr id="6" name="Picture 5" descr="Free illustration: Cartoon, Easter, Eggs, Holidays - Free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855" y="4104946"/>
            <a:ext cx="3035754" cy="2350261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2926080" y="1267097"/>
            <a:ext cx="5185954" cy="2837849"/>
          </a:xfrm>
          <a:prstGeom prst="cloudCallout">
            <a:avLst>
              <a:gd name="adj1" fmla="val -64158"/>
              <a:gd name="adj2" fmla="val 109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958046" y="2090057"/>
            <a:ext cx="39972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7030A0"/>
                </a:solidFill>
              </a:rPr>
              <a:t>Is it the Easter Bunny?</a:t>
            </a:r>
            <a:endParaRPr lang="en-GB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63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587829"/>
            <a:ext cx="9784080" cy="5630091"/>
          </a:xfrm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rgbClr val="FF0000"/>
                </a:solidFill>
              </a:rPr>
              <a:t>No Marley, Rabbits don’t lay eggs.</a:t>
            </a:r>
          </a:p>
          <a:p>
            <a:endParaRPr lang="en-GB" sz="4800" dirty="0" smtClean="0">
              <a:solidFill>
                <a:srgbClr val="7030A0"/>
              </a:solidFill>
            </a:endParaRPr>
          </a:p>
          <a:p>
            <a:r>
              <a:rPr lang="en-GB" sz="3600" dirty="0" smtClean="0">
                <a:solidFill>
                  <a:srgbClr val="7030A0"/>
                </a:solidFill>
              </a:rPr>
              <a:t>Rabbits belong to a group of animals called </a:t>
            </a:r>
            <a:r>
              <a:rPr lang="en-GB" sz="3600" dirty="0" smtClean="0">
                <a:solidFill>
                  <a:srgbClr val="FF0000"/>
                </a:solidFill>
              </a:rPr>
              <a:t>mammals. </a:t>
            </a:r>
            <a:r>
              <a:rPr lang="en-GB" sz="3600" dirty="0" smtClean="0">
                <a:solidFill>
                  <a:srgbClr val="7030A0"/>
                </a:solidFill>
              </a:rPr>
              <a:t>Their babies grow inside their mummies’ tummies and are born alive. The mummies make milk for the babies to drink.</a:t>
            </a:r>
          </a:p>
          <a:p>
            <a:r>
              <a:rPr lang="en-GB" sz="3600" dirty="0" smtClean="0">
                <a:solidFill>
                  <a:srgbClr val="FFFF00"/>
                </a:solidFill>
              </a:rPr>
              <a:t>Can you think of any other mammals?</a:t>
            </a:r>
            <a:endParaRPr lang="en-GB" sz="3600" dirty="0">
              <a:solidFill>
                <a:srgbClr val="FFFF00"/>
              </a:solidFill>
            </a:endParaRPr>
          </a:p>
        </p:txBody>
      </p:sp>
      <p:pic>
        <p:nvPicPr>
          <p:cNvPr id="4" name="Picture 3" descr="There are no happy endings in wilderness – Goran Peuc – Mediu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549" y="4369526"/>
            <a:ext cx="3317965" cy="248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0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Here is </a:t>
            </a:r>
            <a:r>
              <a:rPr lang="en-GB" dirty="0" err="1" smtClean="0"/>
              <a:t>marley’s</a:t>
            </a:r>
            <a:r>
              <a:rPr lang="en-GB" dirty="0" smtClean="0"/>
              <a:t> list. Did you think of any the same?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200" dirty="0" smtClean="0">
                <a:solidFill>
                  <a:srgbClr val="002060"/>
                </a:solidFill>
              </a:rPr>
              <a:t>dugs</a:t>
            </a:r>
          </a:p>
          <a:p>
            <a:r>
              <a:rPr lang="en-GB" sz="3200" dirty="0" smtClean="0">
                <a:solidFill>
                  <a:srgbClr val="002060"/>
                </a:solidFill>
              </a:rPr>
              <a:t>cows</a:t>
            </a:r>
          </a:p>
          <a:p>
            <a:r>
              <a:rPr lang="en-GB" sz="3200" dirty="0" err="1" smtClean="0">
                <a:solidFill>
                  <a:srgbClr val="002060"/>
                </a:solidFill>
              </a:rPr>
              <a:t>shep</a:t>
            </a:r>
            <a:endParaRPr lang="en-GB" sz="3200" dirty="0" smtClean="0">
              <a:solidFill>
                <a:srgbClr val="002060"/>
              </a:solidFill>
            </a:endParaRPr>
          </a:p>
          <a:p>
            <a:r>
              <a:rPr lang="en-GB" sz="3200" dirty="0">
                <a:solidFill>
                  <a:srgbClr val="002060"/>
                </a:solidFill>
              </a:rPr>
              <a:t>h</a:t>
            </a:r>
            <a:r>
              <a:rPr lang="en-GB" sz="3200" dirty="0" smtClean="0">
                <a:solidFill>
                  <a:srgbClr val="002060"/>
                </a:solidFill>
              </a:rPr>
              <a:t>umans – yes, you are a mammal too!</a:t>
            </a:r>
          </a:p>
          <a:p>
            <a:r>
              <a:rPr lang="en-GB" sz="3200" dirty="0" smtClean="0">
                <a:solidFill>
                  <a:srgbClr val="002060"/>
                </a:solidFill>
              </a:rPr>
              <a:t>elephants</a:t>
            </a:r>
          </a:p>
          <a:p>
            <a:r>
              <a:rPr lang="en-GB" sz="3200" dirty="0">
                <a:solidFill>
                  <a:srgbClr val="002060"/>
                </a:solidFill>
              </a:rPr>
              <a:t>b</a:t>
            </a:r>
            <a:r>
              <a:rPr lang="en-GB" sz="3200" dirty="0" smtClean="0">
                <a:solidFill>
                  <a:srgbClr val="002060"/>
                </a:solidFill>
              </a:rPr>
              <a:t>ears</a:t>
            </a:r>
          </a:p>
          <a:p>
            <a:r>
              <a:rPr lang="en-GB" sz="3200" dirty="0" smtClean="0">
                <a:solidFill>
                  <a:srgbClr val="002060"/>
                </a:solidFill>
              </a:rPr>
              <a:t>lions</a:t>
            </a:r>
          </a:p>
          <a:p>
            <a:r>
              <a:rPr lang="en-GB" sz="3200" dirty="0" err="1">
                <a:solidFill>
                  <a:srgbClr val="002060"/>
                </a:solidFill>
              </a:rPr>
              <a:t>h</a:t>
            </a:r>
            <a:r>
              <a:rPr lang="en-GB" sz="3200" dirty="0" err="1" smtClean="0">
                <a:solidFill>
                  <a:srgbClr val="002060"/>
                </a:solidFill>
              </a:rPr>
              <a:t>uppos</a:t>
            </a:r>
            <a:endParaRPr lang="en-GB" sz="3200" dirty="0" smtClean="0">
              <a:solidFill>
                <a:srgbClr val="002060"/>
              </a:solidFill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6-Point Star 3"/>
          <p:cNvSpPr/>
          <p:nvPr/>
        </p:nvSpPr>
        <p:spPr>
          <a:xfrm>
            <a:off x="7785463" y="2103120"/>
            <a:ext cx="3513908" cy="372291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791303" y="3082834"/>
            <a:ext cx="19724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FF0000"/>
                </a:solidFill>
              </a:rPr>
              <a:t>Oopsie</a:t>
            </a:r>
            <a:r>
              <a:rPr lang="en-GB" sz="2000" b="1" dirty="0" smtClean="0">
                <a:solidFill>
                  <a:srgbClr val="FF0000"/>
                </a:solidFill>
              </a:rPr>
              <a:t>! Marley needs to work on his spelling. Can you find any mistakes?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BCxFour: March 20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59" y="4984733"/>
            <a:ext cx="2198866" cy="1464994"/>
          </a:xfrm>
          <a:prstGeom prst="rect">
            <a:avLst/>
          </a:prstGeom>
        </p:spPr>
      </p:pic>
      <p:pic>
        <p:nvPicPr>
          <p:cNvPr id="7" name="Picture 6" descr="Baby elephant with her mother | Baby elephant with her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628" y="1144692"/>
            <a:ext cx="2251166" cy="168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3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646" y="587829"/>
            <a:ext cx="10229353" cy="131934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All the other animal groups lay eggs.</a:t>
            </a:r>
            <a:br>
              <a:rPr lang="en-GB" dirty="0" smtClean="0"/>
            </a:br>
            <a:r>
              <a:rPr lang="en-GB" dirty="0">
                <a:solidFill>
                  <a:srgbClr val="F806B9"/>
                </a:solidFill>
              </a:rPr>
              <a:t>Can you make a list of all the animals you can think of that lay eggs?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3969972" cy="4206240"/>
          </a:xfrm>
        </p:spPr>
        <p:txBody>
          <a:bodyPr/>
          <a:lstStyle/>
          <a:p>
            <a:r>
              <a:rPr lang="en-GB" sz="2800" dirty="0" smtClean="0">
                <a:solidFill>
                  <a:srgbClr val="002060"/>
                </a:solidFill>
              </a:rPr>
              <a:t>Here is  Marley’s list.</a:t>
            </a:r>
          </a:p>
          <a:p>
            <a:r>
              <a:rPr lang="en-GB" sz="2800" dirty="0" smtClean="0">
                <a:solidFill>
                  <a:srgbClr val="FFC000"/>
                </a:solidFill>
              </a:rPr>
              <a:t>ducks</a:t>
            </a:r>
          </a:p>
          <a:p>
            <a:r>
              <a:rPr lang="en-GB" sz="2800" dirty="0" smtClean="0">
                <a:solidFill>
                  <a:srgbClr val="FFC000"/>
                </a:solidFill>
              </a:rPr>
              <a:t>Crocodiles</a:t>
            </a:r>
          </a:p>
          <a:p>
            <a:r>
              <a:rPr lang="en-GB" sz="2800" dirty="0" smtClean="0">
                <a:solidFill>
                  <a:srgbClr val="FFC000"/>
                </a:solidFill>
              </a:rPr>
              <a:t>Butterflies</a:t>
            </a:r>
          </a:p>
          <a:p>
            <a:r>
              <a:rPr lang="en-GB" sz="2800" dirty="0" smtClean="0">
                <a:solidFill>
                  <a:srgbClr val="FFC000"/>
                </a:solidFill>
              </a:rPr>
              <a:t>Frogs</a:t>
            </a:r>
          </a:p>
          <a:p>
            <a:r>
              <a:rPr lang="en-GB" sz="2800" dirty="0" smtClean="0">
                <a:solidFill>
                  <a:srgbClr val="FFC000"/>
                </a:solidFill>
              </a:rPr>
              <a:t>dinosaurs</a:t>
            </a:r>
            <a:endParaRPr lang="en-GB" sz="2800" dirty="0">
              <a:solidFill>
                <a:srgbClr val="FFC000"/>
              </a:solidFill>
            </a:endParaRPr>
          </a:p>
        </p:txBody>
      </p:sp>
      <p:pic>
        <p:nvPicPr>
          <p:cNvPr id="4" name="Picture 3" descr="Cleidoic egg - Simple English Wikipedia, the free encyclo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050" y="1356178"/>
            <a:ext cx="1751897" cy="1311003"/>
          </a:xfrm>
          <a:prstGeom prst="rect">
            <a:avLst/>
          </a:prstGeom>
        </p:spPr>
      </p:pic>
      <p:pic>
        <p:nvPicPr>
          <p:cNvPr id="5" name="Picture 4" descr="Baby Alligator Closeup macro image - Free stock photo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5" y="5506852"/>
            <a:ext cx="2154827" cy="12139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7291" y="1841862"/>
            <a:ext cx="34940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Chickens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Robins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Flies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Spiders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Turtles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Salmon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Cod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Alligators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Toads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Snakes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Penguins</a:t>
            </a:r>
          </a:p>
          <a:p>
            <a:endParaRPr lang="en-GB" sz="2800" dirty="0" smtClean="0">
              <a:solidFill>
                <a:srgbClr val="FF0000"/>
              </a:solidFill>
            </a:endParaRPr>
          </a:p>
          <a:p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40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669413"/>
          </a:xfrm>
        </p:spPr>
        <p:txBody>
          <a:bodyPr/>
          <a:lstStyle/>
          <a:p>
            <a:r>
              <a:rPr lang="en-GB" dirty="0" smtClean="0"/>
              <a:t>Animal groups- </a:t>
            </a:r>
            <a:r>
              <a:rPr lang="en-GB" sz="1800" dirty="0" smtClean="0"/>
              <a:t>can you sort your animals into these groups?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953589"/>
            <a:ext cx="9784080" cy="5264331"/>
          </a:xfrm>
        </p:spPr>
        <p:txBody>
          <a:bodyPr/>
          <a:lstStyle/>
          <a:p>
            <a:r>
              <a:rPr lang="en-GB" dirty="0" err="1" smtClean="0"/>
              <a:t>ri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5159829" y="2926080"/>
            <a:ext cx="2377440" cy="13193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Animals who lay eggs</a:t>
            </a:r>
            <a:endParaRPr lang="en-GB" sz="28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119257" y="4245429"/>
            <a:ext cx="1463040" cy="796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858000" y="1763486"/>
            <a:ext cx="1306286" cy="1162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3513909" y="1913709"/>
            <a:ext cx="1894114" cy="11038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460966" y="4232366"/>
            <a:ext cx="1103812" cy="10254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554480" y="1227909"/>
            <a:ext cx="1853790" cy="9013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</a:rPr>
              <a:t>fish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425543" y="1123406"/>
            <a:ext cx="2272937" cy="12148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birds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461657" y="5336177"/>
            <a:ext cx="2259874" cy="1175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reptiles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503921" y="4669972"/>
            <a:ext cx="270401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amphibians</a:t>
            </a:r>
            <a:endParaRPr lang="en-GB" sz="2800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3408270" y="3553097"/>
            <a:ext cx="1751559" cy="143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155498" y="3219994"/>
            <a:ext cx="2358412" cy="10123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Insects </a:t>
            </a:r>
            <a:r>
              <a:rPr lang="en-GB" dirty="0" smtClean="0"/>
              <a:t>(invertebrates)</a:t>
            </a:r>
            <a:endParaRPr lang="en-GB" dirty="0"/>
          </a:p>
        </p:txBody>
      </p:sp>
      <p:sp>
        <p:nvSpPr>
          <p:cNvPr id="23" name="7-Point Star 22"/>
          <p:cNvSpPr/>
          <p:nvPr/>
        </p:nvSpPr>
        <p:spPr>
          <a:xfrm>
            <a:off x="-140709" y="4029892"/>
            <a:ext cx="3638570" cy="2913017"/>
          </a:xfrm>
          <a:prstGeom prst="star7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Reptiles lay their eggs on land. Some of them can swim but the babies are NOT born in water.</a:t>
            </a:r>
            <a:endParaRPr lang="en-GB" dirty="0"/>
          </a:p>
        </p:txBody>
      </p:sp>
      <p:sp>
        <p:nvSpPr>
          <p:cNvPr id="24" name="7-Point Star 23"/>
          <p:cNvSpPr/>
          <p:nvPr/>
        </p:nvSpPr>
        <p:spPr>
          <a:xfrm>
            <a:off x="5612199" y="3827417"/>
            <a:ext cx="3375046" cy="3200400"/>
          </a:xfrm>
          <a:prstGeom prst="star7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Amphibians lay their eggs in water. Their babies are born able to breathe in water, then they change.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01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457200"/>
            <a:ext cx="1932166" cy="5760720"/>
          </a:xfrm>
        </p:spPr>
        <p:txBody>
          <a:bodyPr>
            <a:noAutofit/>
          </a:bodyPr>
          <a:lstStyle/>
          <a:p>
            <a:r>
              <a:rPr lang="en-GB" sz="3200" b="1" u="sng" dirty="0" smtClean="0">
                <a:solidFill>
                  <a:srgbClr val="FF0000"/>
                </a:solidFill>
              </a:rPr>
              <a:t>Fish</a:t>
            </a:r>
          </a:p>
          <a:p>
            <a:r>
              <a:rPr lang="en-GB" sz="3200" dirty="0" smtClean="0">
                <a:solidFill>
                  <a:srgbClr val="002060"/>
                </a:solidFill>
              </a:rPr>
              <a:t>Cod </a:t>
            </a:r>
          </a:p>
          <a:p>
            <a:r>
              <a:rPr lang="en-GB" sz="3200" dirty="0" smtClean="0">
                <a:solidFill>
                  <a:srgbClr val="002060"/>
                </a:solidFill>
              </a:rPr>
              <a:t>Salmon</a:t>
            </a:r>
          </a:p>
          <a:p>
            <a:endParaRPr lang="en-GB" sz="3200" dirty="0">
              <a:solidFill>
                <a:srgbClr val="002060"/>
              </a:solidFill>
            </a:endParaRPr>
          </a:p>
          <a:p>
            <a:endParaRPr lang="en-GB" sz="3200" dirty="0" smtClean="0">
              <a:solidFill>
                <a:srgbClr val="002060"/>
              </a:solidFill>
            </a:endParaRPr>
          </a:p>
          <a:p>
            <a:r>
              <a:rPr lang="en-GB" sz="3200" b="1" u="sng" dirty="0" smtClean="0">
                <a:solidFill>
                  <a:srgbClr val="FF0000"/>
                </a:solidFill>
              </a:rPr>
              <a:t>Birds</a:t>
            </a:r>
          </a:p>
          <a:p>
            <a:r>
              <a:rPr lang="en-GB" sz="3200" dirty="0" smtClean="0">
                <a:solidFill>
                  <a:srgbClr val="002060"/>
                </a:solidFill>
              </a:rPr>
              <a:t>Penguins</a:t>
            </a:r>
          </a:p>
          <a:p>
            <a:r>
              <a:rPr lang="en-GB" sz="3200" dirty="0" smtClean="0">
                <a:solidFill>
                  <a:srgbClr val="002060"/>
                </a:solidFill>
              </a:rPr>
              <a:t>Ducks</a:t>
            </a:r>
          </a:p>
          <a:p>
            <a:r>
              <a:rPr lang="en-GB" sz="3200" dirty="0" smtClean="0">
                <a:solidFill>
                  <a:srgbClr val="002060"/>
                </a:solidFill>
              </a:rPr>
              <a:t>robins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5085" y="679268"/>
            <a:ext cx="23382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solidFill>
                  <a:srgbClr val="FF0000"/>
                </a:solidFill>
              </a:rPr>
              <a:t>Reptiles</a:t>
            </a:r>
          </a:p>
          <a:p>
            <a:r>
              <a:rPr lang="en-GB" sz="3200" dirty="0" smtClean="0">
                <a:solidFill>
                  <a:srgbClr val="002060"/>
                </a:solidFill>
              </a:rPr>
              <a:t>Snakes</a:t>
            </a:r>
          </a:p>
          <a:p>
            <a:r>
              <a:rPr lang="en-GB" sz="3200" dirty="0" smtClean="0">
                <a:solidFill>
                  <a:srgbClr val="002060"/>
                </a:solidFill>
              </a:rPr>
              <a:t>Crocodiles</a:t>
            </a:r>
          </a:p>
          <a:p>
            <a:r>
              <a:rPr lang="en-GB" sz="3200" dirty="0" smtClean="0">
                <a:solidFill>
                  <a:srgbClr val="002060"/>
                </a:solidFill>
              </a:rPr>
              <a:t>Alligators</a:t>
            </a:r>
          </a:p>
          <a:p>
            <a:r>
              <a:rPr lang="en-GB" sz="3200" dirty="0" smtClean="0">
                <a:solidFill>
                  <a:srgbClr val="002060"/>
                </a:solidFill>
              </a:rPr>
              <a:t>Turtles</a:t>
            </a:r>
          </a:p>
          <a:p>
            <a:r>
              <a:rPr lang="en-GB" sz="3200" dirty="0" smtClean="0">
                <a:solidFill>
                  <a:srgbClr val="002060"/>
                </a:solidFill>
              </a:rPr>
              <a:t>dinosaurs</a:t>
            </a:r>
          </a:p>
          <a:p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9280" y="992777"/>
            <a:ext cx="27040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smtClean="0">
                <a:solidFill>
                  <a:srgbClr val="FF0000"/>
                </a:solidFill>
              </a:rPr>
              <a:t>Amphibians</a:t>
            </a:r>
          </a:p>
          <a:p>
            <a:r>
              <a:rPr lang="en-GB" sz="3600" dirty="0" smtClean="0">
                <a:solidFill>
                  <a:srgbClr val="002060"/>
                </a:solidFill>
              </a:rPr>
              <a:t>Frogs</a:t>
            </a:r>
          </a:p>
          <a:p>
            <a:r>
              <a:rPr lang="en-GB" sz="3600" dirty="0" smtClean="0">
                <a:solidFill>
                  <a:srgbClr val="002060"/>
                </a:solidFill>
              </a:rPr>
              <a:t>Toads</a:t>
            </a:r>
          </a:p>
          <a:p>
            <a:r>
              <a:rPr lang="en-GB" sz="3600" dirty="0" smtClean="0">
                <a:solidFill>
                  <a:srgbClr val="002060"/>
                </a:solidFill>
              </a:rPr>
              <a:t>newts</a:t>
            </a:r>
            <a:endParaRPr lang="en-GB" sz="36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56617" y="1319349"/>
            <a:ext cx="25733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>
                <a:solidFill>
                  <a:srgbClr val="FF0000"/>
                </a:solidFill>
              </a:rPr>
              <a:t>Insects</a:t>
            </a:r>
          </a:p>
          <a:p>
            <a:r>
              <a:rPr lang="en-GB" sz="3200" dirty="0" smtClean="0">
                <a:solidFill>
                  <a:srgbClr val="002060"/>
                </a:solidFill>
              </a:rPr>
              <a:t>Butterflies</a:t>
            </a:r>
          </a:p>
          <a:p>
            <a:r>
              <a:rPr lang="en-GB" sz="3200" dirty="0" smtClean="0">
                <a:solidFill>
                  <a:srgbClr val="002060"/>
                </a:solidFill>
              </a:rPr>
              <a:t>Flies</a:t>
            </a:r>
          </a:p>
          <a:p>
            <a:r>
              <a:rPr lang="en-GB" sz="3200" dirty="0" smtClean="0">
                <a:solidFill>
                  <a:srgbClr val="002060"/>
                </a:solidFill>
              </a:rPr>
              <a:t>spiders</a:t>
            </a:r>
            <a:endParaRPr lang="en-GB" sz="3200" dirty="0">
              <a:solidFill>
                <a:srgbClr val="002060"/>
              </a:solidFill>
            </a:endParaRPr>
          </a:p>
        </p:txBody>
      </p:sp>
      <p:pic>
        <p:nvPicPr>
          <p:cNvPr id="9" name="Picture 8" descr="Clipart - Happy fis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67" y="2146939"/>
            <a:ext cx="1824535" cy="1366881"/>
          </a:xfrm>
          <a:prstGeom prst="rect">
            <a:avLst/>
          </a:prstGeom>
        </p:spPr>
      </p:pic>
      <p:pic>
        <p:nvPicPr>
          <p:cNvPr id="10" name="Picture 9" descr="Penguin Tux Bird · Free vector graphic on Pixab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173" y="4936088"/>
            <a:ext cx="1329364" cy="1685109"/>
          </a:xfrm>
          <a:prstGeom prst="rect">
            <a:avLst/>
          </a:prstGeom>
        </p:spPr>
      </p:pic>
      <p:pic>
        <p:nvPicPr>
          <p:cNvPr id="11" name="Picture 10" descr="Texting My Pancreas: August 20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327" y="3776344"/>
            <a:ext cx="1771791" cy="1328843"/>
          </a:xfrm>
          <a:prstGeom prst="rect">
            <a:avLst/>
          </a:prstGeom>
        </p:spPr>
      </p:pic>
      <p:pic>
        <p:nvPicPr>
          <p:cNvPr id="12" name="Picture 11" descr="Frog Amphibian Education · Free image on Pixaba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072" y="3131070"/>
            <a:ext cx="2857228" cy="2997747"/>
          </a:xfrm>
          <a:prstGeom prst="rect">
            <a:avLst/>
          </a:prstGeom>
        </p:spPr>
      </p:pic>
      <p:pic>
        <p:nvPicPr>
          <p:cNvPr id="13" name="Picture 12" descr="Clipart - Cartoon Butterfl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6" y="3381452"/>
            <a:ext cx="2131511" cy="192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6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0</TotalTime>
  <Words>270</Words>
  <Application>Microsoft Office PowerPoint</Application>
  <PresentationFormat>Widescreen</PresentationFormat>
  <Paragraphs>75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Corbel</vt:lpstr>
      <vt:lpstr>Wingdings</vt:lpstr>
      <vt:lpstr>Banded</vt:lpstr>
      <vt:lpstr>April Learning for p2 Who lays eggs?</vt:lpstr>
      <vt:lpstr>Who lays eggs?</vt:lpstr>
      <vt:lpstr>PowerPoint Presentation</vt:lpstr>
      <vt:lpstr>Here is marley’s list. Did you think of any the same?</vt:lpstr>
      <vt:lpstr>All the other animal groups lay eggs. Can you make a list of all the animals you can think of that lay eggs? </vt:lpstr>
      <vt:lpstr>Animal groups- can you sort your animals into these groups?</vt:lpstr>
      <vt:lpstr>PowerPoint Presentation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Learning for p2 Who lays eggs?</dc:title>
  <dc:creator>R Mulholland</dc:creator>
  <cp:lastModifiedBy>R Mulholland</cp:lastModifiedBy>
  <cp:revision>1</cp:revision>
  <dcterms:created xsi:type="dcterms:W3CDTF">2020-04-20T18:35:56Z</dcterms:created>
  <dcterms:modified xsi:type="dcterms:W3CDTF">2020-04-20T18:36:52Z</dcterms:modified>
</cp:coreProperties>
</file>