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/>
              <a:t>Well done!</a:t>
            </a:r>
            <a:endParaRPr lang="en-GB" sz="7200" dirty="0"/>
          </a:p>
        </p:txBody>
      </p:sp>
      <p:pic>
        <p:nvPicPr>
          <p:cNvPr id="4" name="Content Placeholder 3" descr="Samuel Thumbs Up Laugh · Free image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0" y="1619794"/>
            <a:ext cx="2627376" cy="2194560"/>
          </a:xfrm>
        </p:spPr>
      </p:pic>
      <p:sp>
        <p:nvSpPr>
          <p:cNvPr id="3" name="Oval Callout 2"/>
          <p:cNvSpPr/>
          <p:nvPr/>
        </p:nvSpPr>
        <p:spPr>
          <a:xfrm>
            <a:off x="2980585" y="1345473"/>
            <a:ext cx="2401311" cy="1541417"/>
          </a:xfrm>
          <a:prstGeom prst="wedgeEllipseCallout">
            <a:avLst>
              <a:gd name="adj1" fmla="val -72932"/>
              <a:gd name="adj2" fmla="val 7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Super work so far. We’re going to start some Literacy now.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3097" y="3422469"/>
            <a:ext cx="79814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solidFill>
                  <a:srgbClr val="FF0000"/>
                </a:solidFill>
              </a:rPr>
              <a:t>Question words</a:t>
            </a:r>
          </a:p>
          <a:p>
            <a:r>
              <a:rPr lang="en-GB" sz="3600" dirty="0" smtClean="0">
                <a:solidFill>
                  <a:schemeClr val="accent4">
                    <a:lumMod val="75000"/>
                  </a:schemeClr>
                </a:solidFill>
              </a:rPr>
              <a:t>Can you think of any?</a:t>
            </a:r>
            <a:endParaRPr lang="en-GB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8386354" y="4088674"/>
            <a:ext cx="3344092" cy="2534195"/>
          </a:xfrm>
          <a:prstGeom prst="flowChartMagneticTap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rgbClr val="00B050"/>
                </a:solidFill>
              </a:rPr>
              <a:t>Clue</a:t>
            </a:r>
          </a:p>
          <a:p>
            <a:pPr algn="ctr"/>
            <a:r>
              <a:rPr lang="en-GB" sz="3200" b="1" dirty="0" smtClean="0">
                <a:solidFill>
                  <a:srgbClr val="00B050"/>
                </a:solidFill>
              </a:rPr>
              <a:t>Lots </a:t>
            </a:r>
            <a:r>
              <a:rPr lang="en-GB" sz="3200" b="1" smtClean="0">
                <a:solidFill>
                  <a:srgbClr val="00B050"/>
                </a:solidFill>
              </a:rPr>
              <a:t>of them </a:t>
            </a:r>
            <a:r>
              <a:rPr lang="en-GB" sz="3200" b="1" dirty="0" smtClean="0">
                <a:solidFill>
                  <a:srgbClr val="00B050"/>
                </a:solidFill>
              </a:rPr>
              <a:t>start with </a:t>
            </a:r>
            <a:r>
              <a:rPr lang="en-GB" sz="3200" b="1" dirty="0" err="1" smtClean="0">
                <a:solidFill>
                  <a:srgbClr val="FF0000"/>
                </a:solidFill>
              </a:rPr>
              <a:t>wh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Did you get all these?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3630338" cy="4206240"/>
          </a:xfrm>
        </p:spPr>
        <p:txBody>
          <a:bodyPr>
            <a:normAutofit lnSpcReduction="10000"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What</a:t>
            </a:r>
          </a:p>
          <a:p>
            <a:r>
              <a:rPr lang="en-GB" sz="7200" dirty="0" smtClean="0">
                <a:solidFill>
                  <a:srgbClr val="FF0000"/>
                </a:solidFill>
              </a:rPr>
              <a:t>When</a:t>
            </a:r>
          </a:p>
          <a:p>
            <a:r>
              <a:rPr lang="en-GB" sz="7200" dirty="0" smtClean="0">
                <a:solidFill>
                  <a:srgbClr val="FF0000"/>
                </a:solidFill>
              </a:rPr>
              <a:t>Who</a:t>
            </a:r>
          </a:p>
          <a:p>
            <a:r>
              <a:rPr lang="en-GB" sz="7200" dirty="0" smtClean="0">
                <a:solidFill>
                  <a:srgbClr val="FF0000"/>
                </a:solidFill>
              </a:rPr>
              <a:t>Where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656216" y="1792936"/>
            <a:ext cx="451974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Not all question words start with </a:t>
            </a:r>
            <a:r>
              <a:rPr lang="en-GB" sz="2800" b="1" dirty="0" err="1" smtClean="0">
                <a:solidFill>
                  <a:srgbClr val="FFFF00"/>
                </a:solidFill>
              </a:rPr>
              <a:t>wh</a:t>
            </a:r>
            <a:endParaRPr lang="en-GB" sz="2800" b="1" dirty="0" smtClean="0">
              <a:solidFill>
                <a:srgbClr val="FFFF00"/>
              </a:solidFill>
            </a:endParaRPr>
          </a:p>
          <a:p>
            <a:r>
              <a:rPr lang="en-GB" sz="6600" dirty="0" smtClean="0">
                <a:solidFill>
                  <a:srgbClr val="00B050"/>
                </a:solidFill>
              </a:rPr>
              <a:t>How…?</a:t>
            </a:r>
          </a:p>
          <a:p>
            <a:r>
              <a:rPr lang="en-GB" sz="6600" dirty="0" smtClean="0">
                <a:solidFill>
                  <a:srgbClr val="00B050"/>
                </a:solidFill>
              </a:rPr>
              <a:t>Could…?</a:t>
            </a:r>
          </a:p>
          <a:p>
            <a:r>
              <a:rPr lang="en-GB" sz="6600" dirty="0" smtClean="0">
                <a:solidFill>
                  <a:srgbClr val="00B050"/>
                </a:solidFill>
              </a:rPr>
              <a:t>Did…?</a:t>
            </a:r>
            <a:endParaRPr lang="en-GB" sz="6600" dirty="0">
              <a:solidFill>
                <a:srgbClr val="00B050"/>
              </a:solidFill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8758644" y="1436914"/>
            <a:ext cx="3990705" cy="5421086"/>
          </a:xfrm>
          <a:prstGeom prst="irregularSeal2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C00000"/>
                </a:solidFill>
                <a:latin typeface="SassoonPrimaryInfant" pitchFamily="2" charset="0"/>
              </a:rPr>
              <a:t>Did you spot this symbol</a:t>
            </a:r>
            <a:r>
              <a:rPr lang="en-GB" sz="2000" b="1" dirty="0" smtClean="0">
                <a:solidFill>
                  <a:srgbClr val="002060"/>
                </a:solidFill>
                <a:latin typeface="SassoonPrimaryInfant" pitchFamily="2" charset="0"/>
              </a:rPr>
              <a:t>?????</a:t>
            </a:r>
          </a:p>
          <a:p>
            <a:pPr algn="ctr"/>
            <a:r>
              <a:rPr lang="en-GB" sz="2000" dirty="0" smtClean="0">
                <a:solidFill>
                  <a:srgbClr val="C00000"/>
                </a:solidFill>
                <a:latin typeface="SassoonPrimaryInfant" pitchFamily="2" charset="0"/>
              </a:rPr>
              <a:t>It’s called a question mark. Practise writing it on a page.</a:t>
            </a:r>
            <a:endParaRPr lang="en-GB" sz="2000" dirty="0">
              <a:solidFill>
                <a:srgbClr val="C00000"/>
              </a:solidFill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0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We are going to learn about </a:t>
            </a:r>
            <a:r>
              <a:rPr lang="en-GB" sz="4900" b="1" dirty="0" smtClean="0">
                <a:solidFill>
                  <a:srgbClr val="002060"/>
                </a:solidFill>
              </a:rPr>
              <a:t>dinosaurs</a:t>
            </a:r>
            <a:r>
              <a:rPr lang="en-GB" dirty="0" smtClean="0">
                <a:solidFill>
                  <a:srgbClr val="FF0000"/>
                </a:solidFill>
              </a:rPr>
              <a:t>.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What would you like to find out?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55893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Make a list of questions you have. A grown-up can help you write this. Use the question words on the last page to start your question and don’t forget to finish with a question mark. </a:t>
            </a:r>
            <a:r>
              <a:rPr lang="en-GB" dirty="0" smtClean="0">
                <a:solidFill>
                  <a:srgbClr val="FFC000"/>
                </a:solidFill>
              </a:rPr>
              <a:t>If you need help click again to see Marley’s questions.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When did dinosaurs live?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How did dinosaurs die?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What dinosaur was the biggest?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Could dinosaurs fly?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Could dinosaurs swim?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What did dinosaurs eat?</a:t>
            </a:r>
          </a:p>
          <a:p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</a:rPr>
              <a:t>Did dinosaurs fight?</a:t>
            </a:r>
          </a:p>
          <a:p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3641" y="3301196"/>
            <a:ext cx="3085047" cy="2304263"/>
          </a:xfrm>
          <a:prstGeom prst="rect">
            <a:avLst/>
          </a:prstGeom>
        </p:spPr>
      </p:pic>
      <p:pic>
        <p:nvPicPr>
          <p:cNvPr id="5" name="Picture 4" descr="Dinosaure Stegosaurus Antique · Images vectorielles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59" y="4713241"/>
            <a:ext cx="3048000" cy="1857375"/>
          </a:xfrm>
          <a:prstGeom prst="rect">
            <a:avLst/>
          </a:prstGeom>
        </p:spPr>
      </p:pic>
      <p:pic>
        <p:nvPicPr>
          <p:cNvPr id="6" name="Picture 5" descr="Free photo: Tyrannosaurus, Dinosaur, Prehistory - Free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284" y="284176"/>
            <a:ext cx="2077696" cy="15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Finding information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4">
                    <a:lumMod val="75000"/>
                  </a:schemeClr>
                </a:solidFill>
              </a:rPr>
              <a:t>Do you remember where to find information?</a:t>
            </a:r>
          </a:p>
          <a:p>
            <a:r>
              <a:rPr lang="en-GB" sz="3600" dirty="0" smtClean="0">
                <a:solidFill>
                  <a:srgbClr val="FFC000"/>
                </a:solidFill>
              </a:rPr>
              <a:t>Non- fiction books  </a:t>
            </a:r>
            <a:r>
              <a:rPr lang="en-GB" sz="3600" dirty="0" smtClean="0">
                <a:solidFill>
                  <a:srgbClr val="FFFF00"/>
                </a:solidFill>
              </a:rPr>
              <a:t>-remember to use the contents page to help you find information. Do you have any dinosaur books?</a:t>
            </a:r>
          </a:p>
          <a:p>
            <a:r>
              <a:rPr lang="en-GB" sz="3600" dirty="0" smtClean="0">
                <a:solidFill>
                  <a:srgbClr val="002060"/>
                </a:solidFill>
              </a:rPr>
              <a:t>Or you could look on the internet.</a:t>
            </a:r>
          </a:p>
          <a:p>
            <a:r>
              <a:rPr lang="en-GB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See if you can find out any answers to your questions about dinosaurs.</a:t>
            </a:r>
            <a:endParaRPr lang="en-GB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Free illustration: Dinosaur, Cartoon, Extinct - Free Imag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72" y="3853542"/>
            <a:ext cx="1755729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150" y="943286"/>
            <a:ext cx="6547889" cy="489070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7285" y="509134"/>
            <a:ext cx="6261526" cy="4676819"/>
          </a:xfrm>
        </p:spPr>
      </p:pic>
      <p:pic>
        <p:nvPicPr>
          <p:cNvPr id="8" name="Picture 7" descr="Dinosaur Stegosaurus Animal · Free vector graphic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65" y="4550483"/>
            <a:ext cx="3466012" cy="21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for the following things when you are reading information books.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8604" y="1776395"/>
            <a:ext cx="3288962" cy="2456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4959" y="4547782"/>
            <a:ext cx="2897076" cy="2163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36776" y="1435721"/>
            <a:ext cx="1868643" cy="1395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4498" y="4726693"/>
            <a:ext cx="2586445" cy="1931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21337" y="4726693"/>
            <a:ext cx="2418008" cy="1806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269" y="1541780"/>
            <a:ext cx="2531674" cy="189094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70943" y="2011680"/>
            <a:ext cx="8216056" cy="4206240"/>
          </a:xfrm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rgbClr val="002060"/>
                </a:solidFill>
              </a:rPr>
              <a:t>information</a:t>
            </a:r>
          </a:p>
          <a:p>
            <a:r>
              <a:rPr lang="en-GB" sz="4400" dirty="0">
                <a:solidFill>
                  <a:srgbClr val="002060"/>
                </a:solidFill>
              </a:rPr>
              <a:t>p</a:t>
            </a:r>
            <a:r>
              <a:rPr lang="en-GB" sz="4400" dirty="0" smtClean="0">
                <a:solidFill>
                  <a:srgbClr val="002060"/>
                </a:solidFill>
              </a:rPr>
              <a:t>ictures</a:t>
            </a:r>
          </a:p>
          <a:p>
            <a:r>
              <a:rPr lang="en-GB" sz="4400" dirty="0" smtClean="0">
                <a:solidFill>
                  <a:srgbClr val="002060"/>
                </a:solidFill>
              </a:rPr>
              <a:t>captions</a:t>
            </a:r>
          </a:p>
          <a:p>
            <a:r>
              <a:rPr lang="en-GB" sz="4400" dirty="0">
                <a:solidFill>
                  <a:srgbClr val="002060"/>
                </a:solidFill>
              </a:rPr>
              <a:t>f</a:t>
            </a:r>
            <a:r>
              <a:rPr lang="en-GB" sz="4400" dirty="0" smtClean="0">
                <a:solidFill>
                  <a:srgbClr val="002060"/>
                </a:solidFill>
              </a:rPr>
              <a:t>ascinating facts</a:t>
            </a:r>
          </a:p>
          <a:p>
            <a:r>
              <a:rPr lang="en-GB" sz="4400" dirty="0" smtClean="0">
                <a:solidFill>
                  <a:srgbClr val="002060"/>
                </a:solidFill>
              </a:rPr>
              <a:t>diagrams</a:t>
            </a:r>
            <a:endParaRPr lang="en-GB" sz="4400" dirty="0">
              <a:solidFill>
                <a:srgbClr val="002060"/>
              </a:solidFill>
            </a:endParaRPr>
          </a:p>
        </p:txBody>
      </p:sp>
      <p:pic>
        <p:nvPicPr>
          <p:cNvPr id="16" name="Picture 15" descr="Dinosaur Pterodactyls Animal · Free vector graphic on Pixab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44">
            <a:off x="8992035" y="2350090"/>
            <a:ext cx="2852057" cy="17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Make your own dinosaur </a:t>
            </a:r>
            <a:r>
              <a:rPr lang="en-GB" dirty="0" err="1" smtClean="0"/>
              <a:t>factfile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5462" y="2256417"/>
            <a:ext cx="5239818" cy="39136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2" b="1"/>
          <a:stretch/>
        </p:blipFill>
        <p:spPr>
          <a:xfrm rot="5400000">
            <a:off x="1634772" y="3384733"/>
            <a:ext cx="2538264" cy="148366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315200" y="2364377"/>
            <a:ext cx="1972491" cy="4310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7262949" y="3605349"/>
            <a:ext cx="1847027" cy="39188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6962502" y="4807133"/>
            <a:ext cx="2147473" cy="5617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Arrow 8"/>
          <p:cNvSpPr/>
          <p:nvPr/>
        </p:nvSpPr>
        <p:spPr>
          <a:xfrm>
            <a:off x="3487783" y="5238206"/>
            <a:ext cx="1031966" cy="483325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109976" y="2272937"/>
            <a:ext cx="25551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Question</a:t>
            </a:r>
          </a:p>
          <a:p>
            <a:endParaRPr lang="en-GB" sz="3600" dirty="0" smtClean="0">
              <a:solidFill>
                <a:srgbClr val="FF0000"/>
              </a:solidFill>
            </a:endParaRPr>
          </a:p>
          <a:p>
            <a:r>
              <a:rPr lang="en-GB" sz="3600" dirty="0" smtClean="0">
                <a:solidFill>
                  <a:srgbClr val="FF0000"/>
                </a:solidFill>
              </a:rPr>
              <a:t>Answer</a:t>
            </a:r>
          </a:p>
          <a:p>
            <a:endParaRPr lang="en-GB" sz="3600" dirty="0" smtClean="0">
              <a:solidFill>
                <a:srgbClr val="FF0000"/>
              </a:solidFill>
            </a:endParaRPr>
          </a:p>
          <a:p>
            <a:r>
              <a:rPr lang="en-GB" sz="3600" dirty="0" smtClean="0">
                <a:solidFill>
                  <a:srgbClr val="FF0000"/>
                </a:solidFill>
              </a:rPr>
              <a:t>Interesting fact</a:t>
            </a:r>
          </a:p>
          <a:p>
            <a:r>
              <a:rPr lang="en-GB" sz="2400" dirty="0" smtClean="0">
                <a:solidFill>
                  <a:srgbClr val="FFFF00"/>
                </a:solidFill>
                <a:latin typeface="SassoonPrimaryInfant" pitchFamily="2" charset="0"/>
              </a:rPr>
              <a:t>Can you find Marley’s spelling mistakes?</a:t>
            </a:r>
            <a:endParaRPr lang="en-GB" sz="2400" dirty="0">
              <a:solidFill>
                <a:srgbClr val="FFFF00"/>
              </a:solidFill>
              <a:latin typeface="SassoonPrimaryInfan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8784" y="5438838"/>
            <a:ext cx="1881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picture</a:t>
            </a: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Dino Dinosaur · Free vector graphic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375" y="357228"/>
            <a:ext cx="2243583" cy="1461835"/>
          </a:xfrm>
          <a:prstGeom prst="rect">
            <a:avLst/>
          </a:prstGeom>
        </p:spPr>
      </p:pic>
      <p:sp>
        <p:nvSpPr>
          <p:cNvPr id="13" name="Wave 12"/>
          <p:cNvSpPr/>
          <p:nvPr/>
        </p:nvSpPr>
        <p:spPr>
          <a:xfrm>
            <a:off x="394621" y="1397726"/>
            <a:ext cx="2769325" cy="2076993"/>
          </a:xfrm>
          <a:prstGeom prst="wave">
            <a:avLst>
              <a:gd name="adj1" fmla="val 12500"/>
              <a:gd name="adj2" fmla="val -943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If you want to, you can take a photo of your </a:t>
            </a:r>
            <a:r>
              <a:rPr lang="en-GB" dirty="0" err="1" smtClean="0">
                <a:solidFill>
                  <a:schemeClr val="accent4">
                    <a:lumMod val="50000"/>
                  </a:schemeClr>
                </a:solidFill>
              </a:rPr>
              <a:t>factfile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 on a phone and send it to Teacher.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0</TotalTime>
  <Words>275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Corbel</vt:lpstr>
      <vt:lpstr>SassoonPrimaryInfant</vt:lpstr>
      <vt:lpstr>Wingdings</vt:lpstr>
      <vt:lpstr>Banded</vt:lpstr>
      <vt:lpstr>Well done!</vt:lpstr>
      <vt:lpstr>Did you get all these?</vt:lpstr>
      <vt:lpstr>We are going to learn about dinosaurs.  What would you like to find out?</vt:lpstr>
      <vt:lpstr>Finding information</vt:lpstr>
      <vt:lpstr>PowerPoint Presentation</vt:lpstr>
      <vt:lpstr>Look for the following things when you are reading information books.</vt:lpstr>
      <vt:lpstr>Make your own dinosaur factfile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 done!</dc:title>
  <dc:creator>R Mulholland</dc:creator>
  <cp:lastModifiedBy>R Mulholland</cp:lastModifiedBy>
  <cp:revision>1</cp:revision>
  <dcterms:created xsi:type="dcterms:W3CDTF">2020-04-20T18:37:03Z</dcterms:created>
  <dcterms:modified xsi:type="dcterms:W3CDTF">2020-04-20T18:37:50Z</dcterms:modified>
</cp:coreProperties>
</file>